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wav" ContentType="audio/x-wav"/>
  <Default Extension="xml" ContentType="application/xml"/>
  <Default Extension="wdp" ContentType="image/vnd.ms-photo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media/audio20.wav" ContentType="audio/wav"/>
  <Override PartName="/ppt/media/audio19.wav" ContentType="audio/wav"/>
  <Override PartName="/ppt/media/audio18.wav" ContentType="audio/wav"/>
  <Override PartName="/ppt/media/audio17.wav" ContentType="audio/wav"/>
  <Override PartName="/ppt/media/audio16.wav" ContentType="audio/wav"/>
  <Override PartName="/ppt/media/audio21.wav" ContentType="audio/wav"/>
  <Override PartName="/ppt/media/audio14.wav" ContentType="audio/wav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audio13.wav" ContentType="audio/wav"/>
  <Override PartName="/ppt/media/audio12.wav" ContentType="audio/wav"/>
  <Override PartName="/ppt/media/audio11.wav" ContentType="audio/wav"/>
  <Override PartName="/ppt/media/audio10.wav" ContentType="audio/wav"/>
  <Override PartName="/ppt/media/audio9.wav" ContentType="audio/wav"/>
  <Override PartName="/ppt/media/audio8.wav" ContentType="audio/wav"/>
  <Override PartName="/ppt/media/audio7.wav" ContentType="audio/wav"/>
  <Override PartName="/ppt/media/audio6.wav" ContentType="audio/wav"/>
  <Override PartName="/ppt/media/audio5.wav" ContentType="audio/wav"/>
  <Override PartName="/ppt/media/audio4.wav" ContentType="audio/wav"/>
  <Override PartName="/ppt/media/audio3.wav" ContentType="audio/wav"/>
  <Override PartName="/ppt/media/audio2.wav" ContentType="audio/wav"/>
  <Override PartName="/ppt/media/audio1.wav" ContentType="audio/wav"/>
  <Override PartName="/ppt/media/audio15.wav" ContentType="audio/wav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9"/>
  </p:normalViewPr>
  <p:slideViewPr>
    <p:cSldViewPr>
      <p:cViewPr varScale="1">
        <p:scale>
          <a:sx n="87" d="100"/>
          <a:sy n="87" d="100"/>
        </p:scale>
        <p:origin x="18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ustomXml" Target="../customXml/item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822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01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25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78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94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36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78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91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324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0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3">
                <a:lumMod val="20000"/>
                <a:lumOff val="80000"/>
              </a:schemeClr>
            </a:gs>
            <a:gs pos="29000">
              <a:srgbClr val="85C2FF"/>
            </a:gs>
            <a:gs pos="82000">
              <a:srgbClr val="C4D6EB"/>
            </a:gs>
            <a:gs pos="56000">
              <a:srgbClr val="FFEBFA"/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24.09.2021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5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slide" Target="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23.png"/><Relationship Id="rId18" Type="http://schemas.microsoft.com/office/2007/relationships/hdphoto" Target="../media/hdphoto15.wdp"/><Relationship Id="rId3" Type="http://schemas.microsoft.com/office/2007/relationships/media" Target="../media/media8.wav"/><Relationship Id="rId21" Type="http://schemas.openxmlformats.org/officeDocument/2006/relationships/image" Target="../media/image27.png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3.png"/><Relationship Id="rId17" Type="http://schemas.openxmlformats.org/officeDocument/2006/relationships/image" Target="../media/image25.png"/><Relationship Id="rId25" Type="http://schemas.openxmlformats.org/officeDocument/2006/relationships/image" Target="../media/image29.wmf"/><Relationship Id="rId2" Type="http://schemas.openxmlformats.org/officeDocument/2006/relationships/audio" Target="../media/media9.wav"/><Relationship Id="rId16" Type="http://schemas.microsoft.com/office/2007/relationships/hdphoto" Target="../media/hdphoto14.wdp"/><Relationship Id="rId20" Type="http://schemas.microsoft.com/office/2007/relationships/hdphoto" Target="../media/hdphoto16.wdp"/><Relationship Id="rId1" Type="http://schemas.microsoft.com/office/2007/relationships/media" Target="../media/media9.wav"/><Relationship Id="rId6" Type="http://schemas.openxmlformats.org/officeDocument/2006/relationships/audio" Target="../media/media7.wav"/><Relationship Id="rId11" Type="http://schemas.openxmlformats.org/officeDocument/2006/relationships/audio" Target="../media/audio12.wav"/><Relationship Id="rId24" Type="http://schemas.microsoft.com/office/2007/relationships/hdphoto" Target="../media/hdphoto18.wdp"/><Relationship Id="rId5" Type="http://schemas.microsoft.com/office/2007/relationships/media" Target="../media/media7.wav"/><Relationship Id="rId15" Type="http://schemas.openxmlformats.org/officeDocument/2006/relationships/image" Target="../media/image24.png"/><Relationship Id="rId23" Type="http://schemas.openxmlformats.org/officeDocument/2006/relationships/image" Target="../media/image30.png"/><Relationship Id="rId10" Type="http://schemas.openxmlformats.org/officeDocument/2006/relationships/audio" Target="../media/audio3.wav"/><Relationship Id="rId19" Type="http://schemas.openxmlformats.org/officeDocument/2006/relationships/image" Target="../media/image26.png"/><Relationship Id="rId4" Type="http://schemas.openxmlformats.org/officeDocument/2006/relationships/audio" Target="../media/media8.wav"/><Relationship Id="rId9" Type="http://schemas.openxmlformats.org/officeDocument/2006/relationships/audio" Target="../media/audio2.wav"/><Relationship Id="rId14" Type="http://schemas.microsoft.com/office/2007/relationships/hdphoto" Target="../media/hdphoto13.wdp"/><Relationship Id="rId22" Type="http://schemas.microsoft.com/office/2007/relationships/hdphoto" Target="../media/hdphoto1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20.wdp"/><Relationship Id="rId18" Type="http://schemas.openxmlformats.org/officeDocument/2006/relationships/image" Target="../media/image38.png"/><Relationship Id="rId26" Type="http://schemas.microsoft.com/office/2007/relationships/hdphoto" Target="../media/hdphoto25.wdp"/><Relationship Id="rId3" Type="http://schemas.openxmlformats.org/officeDocument/2006/relationships/slideLayout" Target="../slideLayouts/slideLayout18.xml"/><Relationship Id="rId21" Type="http://schemas.microsoft.com/office/2007/relationships/hdphoto" Target="../media/hdphoto23.wdp"/><Relationship Id="rId7" Type="http://schemas.openxmlformats.org/officeDocument/2006/relationships/audio" Target="../media/audio13.wav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5" Type="http://schemas.openxmlformats.org/officeDocument/2006/relationships/image" Target="../media/image42.png"/><Relationship Id="rId2" Type="http://schemas.openxmlformats.org/officeDocument/2006/relationships/audio" Target="../media/media10.wav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1" Type="http://schemas.microsoft.com/office/2007/relationships/media" Target="../media/media10.wav"/><Relationship Id="rId6" Type="http://schemas.openxmlformats.org/officeDocument/2006/relationships/audio" Target="../media/audio3.wav"/><Relationship Id="rId11" Type="http://schemas.openxmlformats.org/officeDocument/2006/relationships/image" Target="../media/image33.png"/><Relationship Id="rId24" Type="http://schemas.microsoft.com/office/2007/relationships/hdphoto" Target="../media/hdphoto24.wdp"/><Relationship Id="rId5" Type="http://schemas.openxmlformats.org/officeDocument/2006/relationships/audio" Target="../media/audio2.wav"/><Relationship Id="rId15" Type="http://schemas.microsoft.com/office/2007/relationships/hdphoto" Target="../media/hdphoto21.wdp"/><Relationship Id="rId23" Type="http://schemas.openxmlformats.org/officeDocument/2006/relationships/image" Target="../media/image41.png"/><Relationship Id="rId10" Type="http://schemas.microsoft.com/office/2007/relationships/hdphoto" Target="../media/hdphoto19.wdp"/><Relationship Id="rId19" Type="http://schemas.microsoft.com/office/2007/relationships/hdphoto" Target="../media/hdphoto22.wdp"/><Relationship Id="rId4" Type="http://schemas.openxmlformats.org/officeDocument/2006/relationships/audio" Target="../media/audio1.wav"/><Relationship Id="rId9" Type="http://schemas.openxmlformats.org/officeDocument/2006/relationships/image" Target="../media/image32.png"/><Relationship Id="rId14" Type="http://schemas.openxmlformats.org/officeDocument/2006/relationships/image" Target="../media/image35.png"/><Relationship Id="rId22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13" Type="http://schemas.openxmlformats.org/officeDocument/2006/relationships/image" Target="../media/image33.png"/><Relationship Id="rId18" Type="http://schemas.openxmlformats.org/officeDocument/2006/relationships/image" Target="../media/image36.png"/><Relationship Id="rId26" Type="http://schemas.microsoft.com/office/2007/relationships/hdphoto" Target="../media/hdphoto24.wdp"/><Relationship Id="rId3" Type="http://schemas.microsoft.com/office/2007/relationships/media" Target="../media/media10.wav"/><Relationship Id="rId21" Type="http://schemas.openxmlformats.org/officeDocument/2006/relationships/image" Target="../media/image38.png"/><Relationship Id="rId7" Type="http://schemas.openxmlformats.org/officeDocument/2006/relationships/audio" Target="../media/audio2.wav"/><Relationship Id="rId12" Type="http://schemas.microsoft.com/office/2007/relationships/hdphoto" Target="../media/hdphoto19.wdp"/><Relationship Id="rId17" Type="http://schemas.microsoft.com/office/2007/relationships/hdphoto" Target="../media/hdphoto21.wdp"/><Relationship Id="rId25" Type="http://schemas.openxmlformats.org/officeDocument/2006/relationships/image" Target="../media/image41.png"/><Relationship Id="rId2" Type="http://schemas.openxmlformats.org/officeDocument/2006/relationships/audio" Target="../media/media11.wav"/><Relationship Id="rId16" Type="http://schemas.openxmlformats.org/officeDocument/2006/relationships/image" Target="../media/image35.png"/><Relationship Id="rId20" Type="http://schemas.openxmlformats.org/officeDocument/2006/relationships/image" Target="../media/image40.png"/><Relationship Id="rId1" Type="http://schemas.microsoft.com/office/2007/relationships/media" Target="../media/media11.wav"/><Relationship Id="rId6" Type="http://schemas.openxmlformats.org/officeDocument/2006/relationships/audio" Target="../media/audio1.wav"/><Relationship Id="rId11" Type="http://schemas.openxmlformats.org/officeDocument/2006/relationships/image" Target="../media/image32.png"/><Relationship Id="rId24" Type="http://schemas.microsoft.com/office/2007/relationships/hdphoto" Target="../media/hdphoto23.wdp"/><Relationship Id="rId5" Type="http://schemas.openxmlformats.org/officeDocument/2006/relationships/slideLayout" Target="../slideLayouts/slideLayout18.xml"/><Relationship Id="rId15" Type="http://schemas.microsoft.com/office/2007/relationships/hdphoto" Target="../media/hdphoto20.wdp"/><Relationship Id="rId23" Type="http://schemas.openxmlformats.org/officeDocument/2006/relationships/image" Target="../media/image39.png"/><Relationship Id="rId28" Type="http://schemas.microsoft.com/office/2007/relationships/hdphoto" Target="../media/hdphoto25.wdp"/><Relationship Id="rId10" Type="http://schemas.openxmlformats.org/officeDocument/2006/relationships/image" Target="../media/image31.png"/><Relationship Id="rId19" Type="http://schemas.openxmlformats.org/officeDocument/2006/relationships/image" Target="../media/image37.png"/><Relationship Id="rId4" Type="http://schemas.openxmlformats.org/officeDocument/2006/relationships/audio" Target="../media/media10.wav"/><Relationship Id="rId9" Type="http://schemas.openxmlformats.org/officeDocument/2006/relationships/audio" Target="../media/audio14.wav"/><Relationship Id="rId14" Type="http://schemas.openxmlformats.org/officeDocument/2006/relationships/image" Target="../media/image34.png"/><Relationship Id="rId22" Type="http://schemas.microsoft.com/office/2007/relationships/hdphoto" Target="../media/hdphoto22.wdp"/><Relationship Id="rId27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image" Target="../media/image32.png"/><Relationship Id="rId18" Type="http://schemas.microsoft.com/office/2007/relationships/hdphoto" Target="../media/hdphoto20.wdp"/><Relationship Id="rId26" Type="http://schemas.openxmlformats.org/officeDocument/2006/relationships/image" Target="../media/image39.png"/><Relationship Id="rId3" Type="http://schemas.microsoft.com/office/2007/relationships/media" Target="../media/media11.wav"/><Relationship Id="rId21" Type="http://schemas.openxmlformats.org/officeDocument/2006/relationships/image" Target="../media/image36.png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43.png"/><Relationship Id="rId17" Type="http://schemas.openxmlformats.org/officeDocument/2006/relationships/image" Target="../media/image34.png"/><Relationship Id="rId25" Type="http://schemas.microsoft.com/office/2007/relationships/hdphoto" Target="../media/hdphoto22.wdp"/><Relationship Id="rId2" Type="http://schemas.openxmlformats.org/officeDocument/2006/relationships/audio" Target="../media/media12.wav"/><Relationship Id="rId16" Type="http://schemas.openxmlformats.org/officeDocument/2006/relationships/image" Target="../media/image33.png"/><Relationship Id="rId20" Type="http://schemas.microsoft.com/office/2007/relationships/hdphoto" Target="../media/hdphoto21.wdp"/><Relationship Id="rId29" Type="http://schemas.microsoft.com/office/2007/relationships/hdphoto" Target="../media/hdphoto24.wdp"/><Relationship Id="rId1" Type="http://schemas.microsoft.com/office/2007/relationships/media" Target="../media/media12.wav"/><Relationship Id="rId6" Type="http://schemas.openxmlformats.org/officeDocument/2006/relationships/audio" Target="../media/media10.wav"/><Relationship Id="rId11" Type="http://schemas.openxmlformats.org/officeDocument/2006/relationships/audio" Target="../media/audio1.wav"/><Relationship Id="rId24" Type="http://schemas.openxmlformats.org/officeDocument/2006/relationships/image" Target="../media/image38.png"/><Relationship Id="rId5" Type="http://schemas.microsoft.com/office/2007/relationships/media" Target="../media/media10.wav"/><Relationship Id="rId15" Type="http://schemas.openxmlformats.org/officeDocument/2006/relationships/image" Target="../media/image31.png"/><Relationship Id="rId23" Type="http://schemas.openxmlformats.org/officeDocument/2006/relationships/image" Target="../media/image40.png"/><Relationship Id="rId28" Type="http://schemas.openxmlformats.org/officeDocument/2006/relationships/image" Target="../media/image41.png"/><Relationship Id="rId10" Type="http://schemas.openxmlformats.org/officeDocument/2006/relationships/audio" Target="../media/audio15.wav"/><Relationship Id="rId19" Type="http://schemas.openxmlformats.org/officeDocument/2006/relationships/image" Target="../media/image35.png"/><Relationship Id="rId31" Type="http://schemas.microsoft.com/office/2007/relationships/hdphoto" Target="../media/hdphoto25.wdp"/><Relationship Id="rId4" Type="http://schemas.openxmlformats.org/officeDocument/2006/relationships/audio" Target="../media/media11.wav"/><Relationship Id="rId9" Type="http://schemas.openxmlformats.org/officeDocument/2006/relationships/audio" Target="../media/audio3.wav"/><Relationship Id="rId14" Type="http://schemas.microsoft.com/office/2007/relationships/hdphoto" Target="../media/hdphoto19.wdp"/><Relationship Id="rId22" Type="http://schemas.openxmlformats.org/officeDocument/2006/relationships/image" Target="../media/image37.png"/><Relationship Id="rId27" Type="http://schemas.microsoft.com/office/2007/relationships/hdphoto" Target="../media/hdphoto23.wdp"/><Relationship Id="rId30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6.png"/><Relationship Id="rId18" Type="http://schemas.microsoft.com/office/2007/relationships/hdphoto" Target="../media/hdphoto30.wdp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50.png"/><Relationship Id="rId7" Type="http://schemas.openxmlformats.org/officeDocument/2006/relationships/audio" Target="../media/audio1.wav"/><Relationship Id="rId12" Type="http://schemas.microsoft.com/office/2007/relationships/hdphoto" Target="../media/hdphoto27.wdp"/><Relationship Id="rId17" Type="http://schemas.openxmlformats.org/officeDocument/2006/relationships/image" Target="../media/image48.png"/><Relationship Id="rId2" Type="http://schemas.openxmlformats.org/officeDocument/2006/relationships/audio" Target="../media/media13.wav"/><Relationship Id="rId16" Type="http://schemas.microsoft.com/office/2007/relationships/hdphoto" Target="../media/hdphoto29.wdp"/><Relationship Id="rId20" Type="http://schemas.microsoft.com/office/2007/relationships/hdphoto" Target="../media/hdphoto31.wdp"/><Relationship Id="rId1" Type="http://schemas.microsoft.com/office/2007/relationships/media" Target="../media/media13.wav"/><Relationship Id="rId6" Type="http://schemas.openxmlformats.org/officeDocument/2006/relationships/audio" Target="../media/audio16.wav"/><Relationship Id="rId11" Type="http://schemas.openxmlformats.org/officeDocument/2006/relationships/image" Target="../media/image45.png"/><Relationship Id="rId5" Type="http://schemas.openxmlformats.org/officeDocument/2006/relationships/audio" Target="../media/audio3.wav"/><Relationship Id="rId15" Type="http://schemas.openxmlformats.org/officeDocument/2006/relationships/image" Target="../media/image47.png"/><Relationship Id="rId10" Type="http://schemas.microsoft.com/office/2007/relationships/hdphoto" Target="../media/hdphoto26.wdp"/><Relationship Id="rId19" Type="http://schemas.openxmlformats.org/officeDocument/2006/relationships/image" Target="../media/image49.png"/><Relationship Id="rId4" Type="http://schemas.openxmlformats.org/officeDocument/2006/relationships/audio" Target="../media/audio2.wav"/><Relationship Id="rId9" Type="http://schemas.openxmlformats.org/officeDocument/2006/relationships/image" Target="../media/image44.png"/><Relationship Id="rId14" Type="http://schemas.microsoft.com/office/2007/relationships/hdphoto" Target="../media/hdphoto28.wdp"/><Relationship Id="rId22" Type="http://schemas.microsoft.com/office/2007/relationships/hdphoto" Target="../media/hdphoto3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13" Type="http://schemas.openxmlformats.org/officeDocument/2006/relationships/image" Target="../media/image45.png"/><Relationship Id="rId18" Type="http://schemas.microsoft.com/office/2007/relationships/hdphoto" Target="../media/hdphoto29.wdp"/><Relationship Id="rId3" Type="http://schemas.microsoft.com/office/2007/relationships/media" Target="../media/media13.wav"/><Relationship Id="rId21" Type="http://schemas.openxmlformats.org/officeDocument/2006/relationships/image" Target="../media/image49.png"/><Relationship Id="rId7" Type="http://schemas.openxmlformats.org/officeDocument/2006/relationships/audio" Target="../media/audio2.wav"/><Relationship Id="rId12" Type="http://schemas.microsoft.com/office/2007/relationships/hdphoto" Target="../media/hdphoto26.wdp"/><Relationship Id="rId17" Type="http://schemas.openxmlformats.org/officeDocument/2006/relationships/image" Target="../media/image47.png"/><Relationship Id="rId2" Type="http://schemas.openxmlformats.org/officeDocument/2006/relationships/audio" Target="../media/media14.wav"/><Relationship Id="rId16" Type="http://schemas.microsoft.com/office/2007/relationships/hdphoto" Target="../media/hdphoto28.wdp"/><Relationship Id="rId20" Type="http://schemas.microsoft.com/office/2007/relationships/hdphoto" Target="../media/hdphoto30.wdp"/><Relationship Id="rId1" Type="http://schemas.microsoft.com/office/2007/relationships/media" Target="../media/media14.wav"/><Relationship Id="rId6" Type="http://schemas.openxmlformats.org/officeDocument/2006/relationships/audio" Target="../media/audio1.wav"/><Relationship Id="rId11" Type="http://schemas.openxmlformats.org/officeDocument/2006/relationships/image" Target="../media/image44.png"/><Relationship Id="rId24" Type="http://schemas.microsoft.com/office/2007/relationships/hdphoto" Target="../media/hdphoto32.wdp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10" Type="http://schemas.openxmlformats.org/officeDocument/2006/relationships/image" Target="../media/image13.png"/><Relationship Id="rId19" Type="http://schemas.openxmlformats.org/officeDocument/2006/relationships/image" Target="../media/image48.png"/><Relationship Id="rId4" Type="http://schemas.openxmlformats.org/officeDocument/2006/relationships/audio" Target="../media/media13.wav"/><Relationship Id="rId9" Type="http://schemas.openxmlformats.org/officeDocument/2006/relationships/audio" Target="../media/audio17.wav"/><Relationship Id="rId14" Type="http://schemas.microsoft.com/office/2007/relationships/hdphoto" Target="../media/hdphoto27.wdp"/><Relationship Id="rId22" Type="http://schemas.microsoft.com/office/2007/relationships/hdphoto" Target="../media/hdphoto3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3.png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" Type="http://schemas.microsoft.com/office/2007/relationships/media" Target="../media/media14.wav"/><Relationship Id="rId21" Type="http://schemas.microsoft.com/office/2007/relationships/hdphoto" Target="../media/hdphoto29.wdp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51.png"/><Relationship Id="rId17" Type="http://schemas.microsoft.com/office/2007/relationships/hdphoto" Target="../media/hdphoto27.wdp"/><Relationship Id="rId25" Type="http://schemas.microsoft.com/office/2007/relationships/hdphoto" Target="../media/hdphoto31.wdp"/><Relationship Id="rId2" Type="http://schemas.openxmlformats.org/officeDocument/2006/relationships/audio" Target="../media/media15.wav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microsoft.com/office/2007/relationships/media" Target="../media/media15.wav"/><Relationship Id="rId6" Type="http://schemas.openxmlformats.org/officeDocument/2006/relationships/audio" Target="../media/media13.wav"/><Relationship Id="rId11" Type="http://schemas.openxmlformats.org/officeDocument/2006/relationships/audio" Target="../media/audio18.wav"/><Relationship Id="rId24" Type="http://schemas.openxmlformats.org/officeDocument/2006/relationships/image" Target="../media/image49.png"/><Relationship Id="rId5" Type="http://schemas.microsoft.com/office/2007/relationships/media" Target="../media/media13.wav"/><Relationship Id="rId15" Type="http://schemas.microsoft.com/office/2007/relationships/hdphoto" Target="../media/hdphoto26.wdp"/><Relationship Id="rId23" Type="http://schemas.microsoft.com/office/2007/relationships/hdphoto" Target="../media/hdphoto30.wdp"/><Relationship Id="rId10" Type="http://schemas.openxmlformats.org/officeDocument/2006/relationships/audio" Target="../media/audio3.wav"/><Relationship Id="rId19" Type="http://schemas.microsoft.com/office/2007/relationships/hdphoto" Target="../media/hdphoto28.wdp"/><Relationship Id="rId4" Type="http://schemas.openxmlformats.org/officeDocument/2006/relationships/audio" Target="../media/media14.wav"/><Relationship Id="rId9" Type="http://schemas.openxmlformats.org/officeDocument/2006/relationships/audio" Target="../media/audio2.wav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microsoft.com/office/2007/relationships/hdphoto" Target="../media/hdphoto3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png"/><Relationship Id="rId18" Type="http://schemas.microsoft.com/office/2007/relationships/hdphoto" Target="../media/hdphoto37.wdp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58.png"/><Relationship Id="rId7" Type="http://schemas.openxmlformats.org/officeDocument/2006/relationships/audio" Target="../media/audio19.wav"/><Relationship Id="rId12" Type="http://schemas.microsoft.com/office/2007/relationships/hdphoto" Target="../media/hdphoto34.wdp"/><Relationship Id="rId17" Type="http://schemas.openxmlformats.org/officeDocument/2006/relationships/image" Target="../media/image56.png"/><Relationship Id="rId25" Type="http://schemas.microsoft.com/office/2007/relationships/hdphoto" Target="../media/hdphoto40.wdp"/><Relationship Id="rId2" Type="http://schemas.openxmlformats.org/officeDocument/2006/relationships/audio" Target="../media/media16.wav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microsoft.com/office/2007/relationships/media" Target="../media/media16.wav"/><Relationship Id="rId6" Type="http://schemas.openxmlformats.org/officeDocument/2006/relationships/audio" Target="../media/audio3.wav"/><Relationship Id="rId11" Type="http://schemas.openxmlformats.org/officeDocument/2006/relationships/image" Target="../media/image53.png"/><Relationship Id="rId24" Type="http://schemas.openxmlformats.org/officeDocument/2006/relationships/image" Target="../media/image60.png"/><Relationship Id="rId5" Type="http://schemas.openxmlformats.org/officeDocument/2006/relationships/audio" Target="../media/audio2.wav"/><Relationship Id="rId15" Type="http://schemas.openxmlformats.org/officeDocument/2006/relationships/image" Target="../media/image55.png"/><Relationship Id="rId23" Type="http://schemas.openxmlformats.org/officeDocument/2006/relationships/image" Target="../media/image59.png"/><Relationship Id="rId10" Type="http://schemas.microsoft.com/office/2007/relationships/hdphoto" Target="../media/hdphoto33.wdp"/><Relationship Id="rId19" Type="http://schemas.openxmlformats.org/officeDocument/2006/relationships/image" Target="../media/image57.png"/><Relationship Id="rId4" Type="http://schemas.openxmlformats.org/officeDocument/2006/relationships/audio" Target="../media/audio1.wav"/><Relationship Id="rId9" Type="http://schemas.openxmlformats.org/officeDocument/2006/relationships/image" Target="../media/image52.png"/><Relationship Id="rId14" Type="http://schemas.microsoft.com/office/2007/relationships/hdphoto" Target="../media/hdphoto35.wdp"/><Relationship Id="rId22" Type="http://schemas.microsoft.com/office/2007/relationships/hdphoto" Target="../media/hdphoto39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20.wav"/><Relationship Id="rId13" Type="http://schemas.microsoft.com/office/2007/relationships/hdphoto" Target="../media/hdphoto33.wdp"/><Relationship Id="rId18" Type="http://schemas.microsoft.com/office/2007/relationships/hdphoto" Target="../media/hdphoto35.wdp"/><Relationship Id="rId26" Type="http://schemas.microsoft.com/office/2007/relationships/hdphoto" Target="../media/hdphoto39.wdp"/><Relationship Id="rId3" Type="http://schemas.microsoft.com/office/2007/relationships/media" Target="../media/media16.wav"/><Relationship Id="rId21" Type="http://schemas.openxmlformats.org/officeDocument/2006/relationships/image" Target="../media/image64.png"/><Relationship Id="rId7" Type="http://schemas.openxmlformats.org/officeDocument/2006/relationships/audio" Target="../media/audio3.wav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5" Type="http://schemas.openxmlformats.org/officeDocument/2006/relationships/image" Target="../media/image58.png"/><Relationship Id="rId2" Type="http://schemas.openxmlformats.org/officeDocument/2006/relationships/audio" Target="../media/media17.wav"/><Relationship Id="rId16" Type="http://schemas.openxmlformats.org/officeDocument/2006/relationships/image" Target="../media/image62.png"/><Relationship Id="rId20" Type="http://schemas.microsoft.com/office/2007/relationships/hdphoto" Target="../media/hdphoto36.wdp"/><Relationship Id="rId1" Type="http://schemas.microsoft.com/office/2007/relationships/media" Target="../media/media17.wav"/><Relationship Id="rId6" Type="http://schemas.openxmlformats.org/officeDocument/2006/relationships/audio" Target="../media/audio2.wav"/><Relationship Id="rId11" Type="http://schemas.openxmlformats.org/officeDocument/2006/relationships/image" Target="../media/image13.png"/><Relationship Id="rId24" Type="http://schemas.microsoft.com/office/2007/relationships/hdphoto" Target="../media/hdphoto38.wdp"/><Relationship Id="rId5" Type="http://schemas.openxmlformats.org/officeDocument/2006/relationships/slideLayout" Target="../slideLayouts/slideLayout18.xml"/><Relationship Id="rId15" Type="http://schemas.microsoft.com/office/2007/relationships/hdphoto" Target="../media/hdphoto34.wdp"/><Relationship Id="rId23" Type="http://schemas.openxmlformats.org/officeDocument/2006/relationships/image" Target="../media/image57.png"/><Relationship Id="rId28" Type="http://schemas.microsoft.com/office/2007/relationships/hdphoto" Target="../media/hdphoto40.wdp"/><Relationship Id="rId10" Type="http://schemas.openxmlformats.org/officeDocument/2006/relationships/image" Target="../media/image61.png"/><Relationship Id="rId19" Type="http://schemas.openxmlformats.org/officeDocument/2006/relationships/image" Target="../media/image63.png"/><Relationship Id="rId4" Type="http://schemas.openxmlformats.org/officeDocument/2006/relationships/audio" Target="../media/media16.wav"/><Relationship Id="rId9" Type="http://schemas.openxmlformats.org/officeDocument/2006/relationships/audio" Target="../media/audio1.wav"/><Relationship Id="rId14" Type="http://schemas.openxmlformats.org/officeDocument/2006/relationships/image" Target="../media/image53.png"/><Relationship Id="rId22" Type="http://schemas.microsoft.com/office/2007/relationships/hdphoto" Target="../media/hdphoto37.wdp"/><Relationship Id="rId27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3.png"/><Relationship Id="rId18" Type="http://schemas.openxmlformats.org/officeDocument/2006/relationships/image" Target="../media/image62.png"/><Relationship Id="rId26" Type="http://schemas.microsoft.com/office/2007/relationships/hdphoto" Target="../media/hdphoto37.wdp"/><Relationship Id="rId3" Type="http://schemas.microsoft.com/office/2007/relationships/media" Target="../media/media17.wav"/><Relationship Id="rId21" Type="http://schemas.openxmlformats.org/officeDocument/2006/relationships/image" Target="../media/image54.png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61.png"/><Relationship Id="rId17" Type="http://schemas.microsoft.com/office/2007/relationships/hdphoto" Target="../media/hdphoto34.wdp"/><Relationship Id="rId25" Type="http://schemas.openxmlformats.org/officeDocument/2006/relationships/image" Target="../media/image67.png"/><Relationship Id="rId2" Type="http://schemas.openxmlformats.org/officeDocument/2006/relationships/audio" Target="../media/media18.wav"/><Relationship Id="rId16" Type="http://schemas.openxmlformats.org/officeDocument/2006/relationships/image" Target="../media/image53.png"/><Relationship Id="rId20" Type="http://schemas.microsoft.com/office/2007/relationships/hdphoto" Target="../media/hdphoto40.wdp"/><Relationship Id="rId29" Type="http://schemas.openxmlformats.org/officeDocument/2006/relationships/image" Target="../media/image58.png"/><Relationship Id="rId1" Type="http://schemas.microsoft.com/office/2007/relationships/media" Target="../media/media18.wav"/><Relationship Id="rId6" Type="http://schemas.openxmlformats.org/officeDocument/2006/relationships/audio" Target="../media/media16.wav"/><Relationship Id="rId11" Type="http://schemas.openxmlformats.org/officeDocument/2006/relationships/audio" Target="../media/audio21.wav"/><Relationship Id="rId24" Type="http://schemas.microsoft.com/office/2007/relationships/hdphoto" Target="../media/hdphoto36.wdp"/><Relationship Id="rId5" Type="http://schemas.microsoft.com/office/2007/relationships/media" Target="../media/media16.wav"/><Relationship Id="rId15" Type="http://schemas.microsoft.com/office/2007/relationships/hdphoto" Target="../media/hdphoto33.wdp"/><Relationship Id="rId23" Type="http://schemas.openxmlformats.org/officeDocument/2006/relationships/image" Target="../media/image66.png"/><Relationship Id="rId28" Type="http://schemas.microsoft.com/office/2007/relationships/hdphoto" Target="../media/hdphoto38.wdp"/><Relationship Id="rId10" Type="http://schemas.openxmlformats.org/officeDocument/2006/relationships/audio" Target="../media/audio3.wav"/><Relationship Id="rId19" Type="http://schemas.openxmlformats.org/officeDocument/2006/relationships/image" Target="../media/image60.png"/><Relationship Id="rId4" Type="http://schemas.openxmlformats.org/officeDocument/2006/relationships/audio" Target="../media/media17.wav"/><Relationship Id="rId9" Type="http://schemas.openxmlformats.org/officeDocument/2006/relationships/audio" Target="../media/audio2.wav"/><Relationship Id="rId14" Type="http://schemas.openxmlformats.org/officeDocument/2006/relationships/image" Target="../media/image65.png"/><Relationship Id="rId22" Type="http://schemas.microsoft.com/office/2007/relationships/hdphoto" Target="../media/hdphoto35.wdp"/><Relationship Id="rId27" Type="http://schemas.openxmlformats.org/officeDocument/2006/relationships/image" Target="../media/image57.png"/><Relationship Id="rId30" Type="http://schemas.microsoft.com/office/2007/relationships/hdphoto" Target="../media/hdphoto39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2.wdp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8.xml"/><Relationship Id="rId21" Type="http://schemas.microsoft.com/office/2007/relationships/hdphoto" Target="../media/hdphoto6.wdp"/><Relationship Id="rId7" Type="http://schemas.openxmlformats.org/officeDocument/2006/relationships/audio" Target="../media/audio4.wav"/><Relationship Id="rId12" Type="http://schemas.openxmlformats.org/officeDocument/2006/relationships/image" Target="../media/image3.png"/><Relationship Id="rId17" Type="http://schemas.microsoft.com/office/2007/relationships/hdphoto" Target="../media/hdphoto4.wdp"/><Relationship Id="rId2" Type="http://schemas.openxmlformats.org/officeDocument/2006/relationships/audio" Target="../media/media1.wav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1" Type="http://schemas.microsoft.com/office/2007/relationships/media" Target="../media/media1.wav"/><Relationship Id="rId6" Type="http://schemas.openxmlformats.org/officeDocument/2006/relationships/audio" Target="../media/audio3.wav"/><Relationship Id="rId11" Type="http://schemas.microsoft.com/office/2007/relationships/hdphoto" Target="../media/hdphoto1.wdp"/><Relationship Id="rId5" Type="http://schemas.openxmlformats.org/officeDocument/2006/relationships/audio" Target="../media/audio2.wav"/><Relationship Id="rId15" Type="http://schemas.microsoft.com/office/2007/relationships/hdphoto" Target="../media/hdphoto3.wdp"/><Relationship Id="rId10" Type="http://schemas.openxmlformats.org/officeDocument/2006/relationships/image" Target="../media/image2.png"/><Relationship Id="rId19" Type="http://schemas.microsoft.com/office/2007/relationships/hdphoto" Target="../media/hdphoto5.wdp"/><Relationship Id="rId4" Type="http://schemas.openxmlformats.org/officeDocument/2006/relationships/audio" Target="../media/audio1.wav"/><Relationship Id="rId9" Type="http://schemas.openxmlformats.org/officeDocument/2006/relationships/image" Target="../media/image1.png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5.wav"/><Relationship Id="rId13" Type="http://schemas.openxmlformats.org/officeDocument/2006/relationships/image" Target="../media/image1.png"/><Relationship Id="rId18" Type="http://schemas.microsoft.com/office/2007/relationships/hdphoto" Target="../media/hdphoto2.wdp"/><Relationship Id="rId3" Type="http://schemas.microsoft.com/office/2007/relationships/media" Target="../media/media1.wav"/><Relationship Id="rId21" Type="http://schemas.openxmlformats.org/officeDocument/2006/relationships/image" Target="../media/image6.png"/><Relationship Id="rId7" Type="http://schemas.openxmlformats.org/officeDocument/2006/relationships/audio" Target="../media/audio3.wav"/><Relationship Id="rId12" Type="http://schemas.openxmlformats.org/officeDocument/2006/relationships/image" Target="../media/image10.png"/><Relationship Id="rId17" Type="http://schemas.openxmlformats.org/officeDocument/2006/relationships/image" Target="../media/image3.png"/><Relationship Id="rId2" Type="http://schemas.openxmlformats.org/officeDocument/2006/relationships/audio" Target="../media/media2.wav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microsoft.com/office/2007/relationships/media" Target="../media/media2.wav"/><Relationship Id="rId6" Type="http://schemas.openxmlformats.org/officeDocument/2006/relationships/audio" Target="../media/audio2.wav"/><Relationship Id="rId11" Type="http://schemas.microsoft.com/office/2007/relationships/hdphoto" Target="../media/hdphoto7.wdp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23" Type="http://schemas.openxmlformats.org/officeDocument/2006/relationships/image" Target="../media/image11.png"/><Relationship Id="rId10" Type="http://schemas.openxmlformats.org/officeDocument/2006/relationships/image" Target="../media/image9.png"/><Relationship Id="rId19" Type="http://schemas.openxmlformats.org/officeDocument/2006/relationships/image" Target="../media/image4.png"/><Relationship Id="rId4" Type="http://schemas.openxmlformats.org/officeDocument/2006/relationships/audio" Target="../media/media1.wav"/><Relationship Id="rId9" Type="http://schemas.openxmlformats.org/officeDocument/2006/relationships/audio" Target="../media/audio1.wav"/><Relationship Id="rId14" Type="http://schemas.openxmlformats.org/officeDocument/2006/relationships/image" Target="../media/image5.png"/><Relationship Id="rId22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.png"/><Relationship Id="rId18" Type="http://schemas.microsoft.com/office/2007/relationships/hdphoto" Target="../media/hdphoto2.wdp"/><Relationship Id="rId3" Type="http://schemas.microsoft.com/office/2007/relationships/media" Target="../media/media2.wav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5.png"/><Relationship Id="rId17" Type="http://schemas.openxmlformats.org/officeDocument/2006/relationships/image" Target="../media/image3.png"/><Relationship Id="rId2" Type="http://schemas.openxmlformats.org/officeDocument/2006/relationships/audio" Target="../media/media3.wav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microsoft.com/office/2007/relationships/media" Target="../media/media3.wav"/><Relationship Id="rId6" Type="http://schemas.openxmlformats.org/officeDocument/2006/relationships/audio" Target="../media/media1.wav"/><Relationship Id="rId11" Type="http://schemas.openxmlformats.org/officeDocument/2006/relationships/audio" Target="../media/audio6.wav"/><Relationship Id="rId24" Type="http://schemas.openxmlformats.org/officeDocument/2006/relationships/image" Target="../media/image12.png"/><Relationship Id="rId5" Type="http://schemas.microsoft.com/office/2007/relationships/media" Target="../media/media1.wav"/><Relationship Id="rId15" Type="http://schemas.openxmlformats.org/officeDocument/2006/relationships/image" Target="../media/image2.png"/><Relationship Id="rId23" Type="http://schemas.openxmlformats.org/officeDocument/2006/relationships/image" Target="../media/image11.png"/><Relationship Id="rId10" Type="http://schemas.openxmlformats.org/officeDocument/2006/relationships/audio" Target="../media/audio3.wav"/><Relationship Id="rId19" Type="http://schemas.openxmlformats.org/officeDocument/2006/relationships/image" Target="../media/image4.png"/><Relationship Id="rId4" Type="http://schemas.openxmlformats.org/officeDocument/2006/relationships/audio" Target="../media/media2.wav"/><Relationship Id="rId9" Type="http://schemas.openxmlformats.org/officeDocument/2006/relationships/audio" Target="../media/audio2.wav"/><Relationship Id="rId14" Type="http://schemas.openxmlformats.org/officeDocument/2006/relationships/image" Target="../media/image10.png"/><Relationship Id="rId22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8.xml"/><Relationship Id="rId7" Type="http://schemas.openxmlformats.org/officeDocument/2006/relationships/audio" Target="../media/audio7.wav"/><Relationship Id="rId12" Type="http://schemas.microsoft.com/office/2007/relationships/hdphoto" Target="../media/hdphoto9.wdp"/><Relationship Id="rId17" Type="http://schemas.openxmlformats.org/officeDocument/2006/relationships/image" Target="../media/image18.png"/><Relationship Id="rId2" Type="http://schemas.openxmlformats.org/officeDocument/2006/relationships/audio" Target="../media/media4.wav"/><Relationship Id="rId16" Type="http://schemas.microsoft.com/office/2007/relationships/hdphoto" Target="../media/hdphoto11.wdp"/><Relationship Id="rId20" Type="http://schemas.microsoft.com/office/2007/relationships/hdphoto" Target="../media/hdphoto12.wdp"/><Relationship Id="rId1" Type="http://schemas.microsoft.com/office/2007/relationships/media" Target="../media/media4.wav"/><Relationship Id="rId6" Type="http://schemas.openxmlformats.org/officeDocument/2006/relationships/audio" Target="../media/audio3.wav"/><Relationship Id="rId11" Type="http://schemas.openxmlformats.org/officeDocument/2006/relationships/image" Target="../media/image15.png"/><Relationship Id="rId5" Type="http://schemas.openxmlformats.org/officeDocument/2006/relationships/audio" Target="../media/audio2.wav"/><Relationship Id="rId15" Type="http://schemas.openxmlformats.org/officeDocument/2006/relationships/image" Target="../media/image17.png"/><Relationship Id="rId10" Type="http://schemas.microsoft.com/office/2007/relationships/hdphoto" Target="../media/hdphoto8.wdp"/><Relationship Id="rId19" Type="http://schemas.openxmlformats.org/officeDocument/2006/relationships/image" Target="../media/image20.png"/><Relationship Id="rId4" Type="http://schemas.openxmlformats.org/officeDocument/2006/relationships/audio" Target="../media/audio1.wav"/><Relationship Id="rId9" Type="http://schemas.openxmlformats.org/officeDocument/2006/relationships/image" Target="../media/image14.png"/><Relationship Id="rId14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13" Type="http://schemas.openxmlformats.org/officeDocument/2006/relationships/image" Target="../media/image15.png"/><Relationship Id="rId18" Type="http://schemas.microsoft.com/office/2007/relationships/hdphoto" Target="../media/hdphoto11.wdp"/><Relationship Id="rId3" Type="http://schemas.microsoft.com/office/2007/relationships/media" Target="../media/media4.wav"/><Relationship Id="rId21" Type="http://schemas.openxmlformats.org/officeDocument/2006/relationships/image" Target="../media/image20.png"/><Relationship Id="rId7" Type="http://schemas.openxmlformats.org/officeDocument/2006/relationships/audio" Target="../media/audio2.wav"/><Relationship Id="rId12" Type="http://schemas.microsoft.com/office/2007/relationships/hdphoto" Target="../media/hdphoto8.wdp"/><Relationship Id="rId17" Type="http://schemas.openxmlformats.org/officeDocument/2006/relationships/image" Target="../media/image17.png"/><Relationship Id="rId2" Type="http://schemas.openxmlformats.org/officeDocument/2006/relationships/audio" Target="../media/media5.wav"/><Relationship Id="rId16" Type="http://schemas.microsoft.com/office/2007/relationships/hdphoto" Target="../media/hdphoto10.wdp"/><Relationship Id="rId20" Type="http://schemas.openxmlformats.org/officeDocument/2006/relationships/image" Target="../media/image19.png"/><Relationship Id="rId1" Type="http://schemas.microsoft.com/office/2007/relationships/media" Target="../media/media5.wav"/><Relationship Id="rId6" Type="http://schemas.openxmlformats.org/officeDocument/2006/relationships/audio" Target="../media/audio1.wav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19" Type="http://schemas.openxmlformats.org/officeDocument/2006/relationships/image" Target="../media/image18.png"/><Relationship Id="rId4" Type="http://schemas.openxmlformats.org/officeDocument/2006/relationships/audio" Target="../media/media4.wav"/><Relationship Id="rId9" Type="http://schemas.openxmlformats.org/officeDocument/2006/relationships/audio" Target="../media/audio8.wav"/><Relationship Id="rId14" Type="http://schemas.microsoft.com/office/2007/relationships/hdphoto" Target="../media/hdphoto9.wdp"/><Relationship Id="rId22" Type="http://schemas.microsoft.com/office/2007/relationships/hdphoto" Target="../media/hdphoto1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image" Target="../media/image17.png"/><Relationship Id="rId18" Type="http://schemas.microsoft.com/office/2007/relationships/hdphoto" Target="../media/hdphoto9.wdp"/><Relationship Id="rId3" Type="http://schemas.microsoft.com/office/2007/relationships/media" Target="../media/media5.wav"/><Relationship Id="rId21" Type="http://schemas.openxmlformats.org/officeDocument/2006/relationships/image" Target="../media/image18.png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3.png"/><Relationship Id="rId17" Type="http://schemas.openxmlformats.org/officeDocument/2006/relationships/image" Target="../media/image15.png"/><Relationship Id="rId2" Type="http://schemas.openxmlformats.org/officeDocument/2006/relationships/audio" Target="../media/media6.wav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microsoft.com/office/2007/relationships/media" Target="../media/media6.wav"/><Relationship Id="rId6" Type="http://schemas.openxmlformats.org/officeDocument/2006/relationships/audio" Target="../media/media4.wav"/><Relationship Id="rId11" Type="http://schemas.openxmlformats.org/officeDocument/2006/relationships/audio" Target="../media/audio1.wav"/><Relationship Id="rId24" Type="http://schemas.microsoft.com/office/2007/relationships/hdphoto" Target="../media/hdphoto12.wdp"/><Relationship Id="rId5" Type="http://schemas.microsoft.com/office/2007/relationships/media" Target="../media/media4.wav"/><Relationship Id="rId15" Type="http://schemas.openxmlformats.org/officeDocument/2006/relationships/image" Target="../media/image21.png"/><Relationship Id="rId23" Type="http://schemas.openxmlformats.org/officeDocument/2006/relationships/image" Target="../media/image20.png"/><Relationship Id="rId10" Type="http://schemas.openxmlformats.org/officeDocument/2006/relationships/audio" Target="../media/audio9.wav"/><Relationship Id="rId19" Type="http://schemas.openxmlformats.org/officeDocument/2006/relationships/image" Target="../media/image16.png"/><Relationship Id="rId4" Type="http://schemas.openxmlformats.org/officeDocument/2006/relationships/audio" Target="../media/media5.wav"/><Relationship Id="rId9" Type="http://schemas.openxmlformats.org/officeDocument/2006/relationships/audio" Target="../media/audio3.wav"/><Relationship Id="rId14" Type="http://schemas.microsoft.com/office/2007/relationships/hdphoto" Target="../media/hdphoto11.wdp"/><Relationship Id="rId2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18" Type="http://schemas.microsoft.com/office/2007/relationships/hdphoto" Target="../media/hdphoto17.wdp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9.wmf"/><Relationship Id="rId7" Type="http://schemas.openxmlformats.org/officeDocument/2006/relationships/audio" Target="../media/audio10.wav"/><Relationship Id="rId12" Type="http://schemas.microsoft.com/office/2007/relationships/hdphoto" Target="../media/hdphoto14.wdp"/><Relationship Id="rId17" Type="http://schemas.openxmlformats.org/officeDocument/2006/relationships/image" Target="../media/image27.png"/><Relationship Id="rId2" Type="http://schemas.openxmlformats.org/officeDocument/2006/relationships/audio" Target="../media/media7.wav"/><Relationship Id="rId16" Type="http://schemas.microsoft.com/office/2007/relationships/hdphoto" Target="../media/hdphoto16.wdp"/><Relationship Id="rId20" Type="http://schemas.microsoft.com/office/2007/relationships/hdphoto" Target="../media/hdphoto18.wdp"/><Relationship Id="rId1" Type="http://schemas.microsoft.com/office/2007/relationships/media" Target="../media/media7.wav"/><Relationship Id="rId6" Type="http://schemas.openxmlformats.org/officeDocument/2006/relationships/audio" Target="../media/audio3.wav"/><Relationship Id="rId11" Type="http://schemas.openxmlformats.org/officeDocument/2006/relationships/image" Target="../media/image24.png"/><Relationship Id="rId5" Type="http://schemas.openxmlformats.org/officeDocument/2006/relationships/audio" Target="../media/audio2.wav"/><Relationship Id="rId15" Type="http://schemas.openxmlformats.org/officeDocument/2006/relationships/image" Target="../media/image26.png"/><Relationship Id="rId10" Type="http://schemas.microsoft.com/office/2007/relationships/hdphoto" Target="../media/hdphoto13.wdp"/><Relationship Id="rId19" Type="http://schemas.openxmlformats.org/officeDocument/2006/relationships/image" Target="../media/image28.png"/><Relationship Id="rId4" Type="http://schemas.openxmlformats.org/officeDocument/2006/relationships/audio" Target="../media/audio1.wav"/><Relationship Id="rId9" Type="http://schemas.openxmlformats.org/officeDocument/2006/relationships/image" Target="../media/image23.png"/><Relationship Id="rId14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1.wav"/><Relationship Id="rId13" Type="http://schemas.openxmlformats.org/officeDocument/2006/relationships/image" Target="../media/image24.png"/><Relationship Id="rId18" Type="http://schemas.microsoft.com/office/2007/relationships/hdphoto" Target="../media/hdphoto16.wdp"/><Relationship Id="rId3" Type="http://schemas.microsoft.com/office/2007/relationships/media" Target="../media/media7.wav"/><Relationship Id="rId21" Type="http://schemas.openxmlformats.org/officeDocument/2006/relationships/image" Target="../media/image30.png"/><Relationship Id="rId7" Type="http://schemas.openxmlformats.org/officeDocument/2006/relationships/audio" Target="../media/audio3.wav"/><Relationship Id="rId12" Type="http://schemas.microsoft.com/office/2007/relationships/hdphoto" Target="../media/hdphoto13.wdp"/><Relationship Id="rId17" Type="http://schemas.openxmlformats.org/officeDocument/2006/relationships/image" Target="../media/image26.png"/><Relationship Id="rId2" Type="http://schemas.openxmlformats.org/officeDocument/2006/relationships/audio" Target="../media/media8.wav"/><Relationship Id="rId16" Type="http://schemas.microsoft.com/office/2007/relationships/hdphoto" Target="../media/hdphoto15.wdp"/><Relationship Id="rId20" Type="http://schemas.microsoft.com/office/2007/relationships/hdphoto" Target="../media/hdphoto17.wdp"/><Relationship Id="rId1" Type="http://schemas.microsoft.com/office/2007/relationships/media" Target="../media/media8.wav"/><Relationship Id="rId6" Type="http://schemas.openxmlformats.org/officeDocument/2006/relationships/audio" Target="../media/audio2.wav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5.png"/><Relationship Id="rId23" Type="http://schemas.openxmlformats.org/officeDocument/2006/relationships/image" Target="../media/image29.wmf"/><Relationship Id="rId10" Type="http://schemas.openxmlformats.org/officeDocument/2006/relationships/image" Target="../media/image13.png"/><Relationship Id="rId19" Type="http://schemas.openxmlformats.org/officeDocument/2006/relationships/image" Target="../media/image27.png"/><Relationship Id="rId4" Type="http://schemas.openxmlformats.org/officeDocument/2006/relationships/audio" Target="../media/media7.wav"/><Relationship Id="rId9" Type="http://schemas.openxmlformats.org/officeDocument/2006/relationships/audio" Target="../media/audio1.wav"/><Relationship Id="rId14" Type="http://schemas.microsoft.com/office/2007/relationships/hdphoto" Target="../media/hdphoto14.wdp"/><Relationship Id="rId22" Type="http://schemas.microsoft.com/office/2007/relationships/hdphoto" Target="../media/hdphoto1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2" b="27120"/>
          <a:stretch/>
        </p:blipFill>
        <p:spPr>
          <a:xfrm>
            <a:off x="445577" y="2244521"/>
            <a:ext cx="8252847" cy="308942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44" l="0" r="100000">
                        <a14:foregroundMark x1="53591" y1="65759" x2="62155" y2="90402"/>
                        <a14:foregroundMark x1="38950" y1="66018" x2="29006" y2="91310"/>
                        <a14:foregroundMark x1="19890" y1="94682" x2="30663" y2="93126"/>
                        <a14:foregroundMark x1="17127" y1="93515" x2="27348" y2="90143"/>
                        <a14:foregroundMark x1="59116" y1="93126" x2="65470" y2="93515"/>
                        <a14:foregroundMark x1="33978" y1="24125" x2="40884" y2="25422"/>
                        <a14:foregroundMark x1="35635" y1="63294" x2="58011" y2="63943"/>
                        <a14:foregroundMark x1="42541" y1="31647" x2="54144" y2="31907"/>
                        <a14:foregroundMark x1="41436" y1="32296" x2="56077" y2="33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97" y="334064"/>
            <a:ext cx="1440160" cy="195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1" b="97864" l="0" r="100000">
                        <a14:foregroundMark x1="27195" y1="22430" x2="34844" y2="24433"/>
                        <a14:foregroundMark x1="49858" y1="21896" x2="55524" y2="22163"/>
                        <a14:foregroundMark x1="41360" y1="39653" x2="47025" y2="42323"/>
                        <a14:backgroundMark x1="19547" y1="9212" x2="19547" y2="9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47999"/>
            <a:ext cx="1252767" cy="19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94" b="100000" l="3133" r="100000">
                        <a14:foregroundMark x1="42037" y1="95352" x2="48042" y2="95352"/>
                        <a14:foregroundMark x1="56397" y1="96547" x2="72585" y2="93094"/>
                        <a14:foregroundMark x1="75196" y1="93891" x2="57702" y2="97078"/>
                        <a14:foregroundMark x1="57702" y1="97078" x2="66580" y2="95485"/>
                        <a14:foregroundMark x1="59791" y1="97610" x2="65796" y2="9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3"/>
          <a:stretch/>
        </p:blipFill>
        <p:spPr bwMode="auto">
          <a:xfrm>
            <a:off x="6382467" y="334064"/>
            <a:ext cx="1350555" cy="192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Прямоугольник 32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5333950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>
                  <a:solidFill>
                    <a:prstClr val="black"/>
                  </a:solidFill>
                </a:ln>
                <a:solidFill>
                  <a:srgbClr val="FF33CC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latin typeface="Ravie" panose="04040805050809020602" pitchFamily="82" charset="0"/>
              </a:rPr>
              <a:t>Find the path. </a:t>
            </a:r>
          </a:p>
          <a:p>
            <a:pPr algn="ctr"/>
            <a:r>
              <a:rPr lang="fr-FR" sz="3600" dirty="0">
                <a:ln>
                  <a:solidFill>
                    <a:prstClr val="black"/>
                  </a:solidFill>
                </a:ln>
                <a:solidFill>
                  <a:srgbClr val="FF33CC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latin typeface="Ravie" panose="04040805050809020602" pitchFamily="82" charset="0"/>
              </a:rPr>
              <a:t>Game on possessive case.</a:t>
            </a:r>
            <a:endParaRPr lang="ru-RU" sz="3600" dirty="0">
              <a:ln>
                <a:solidFill>
                  <a:prstClr val="black"/>
                </a:solidFill>
              </a:ln>
              <a:solidFill>
                <a:srgbClr val="FF33CC"/>
              </a:solidFill>
              <a:effectLst>
                <a:glow rad="228600">
                  <a:srgbClr val="4BACC6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438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whose rul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89227" y="703960"/>
            <a:ext cx="609600" cy="6096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738" b="72756" l="3130" r="980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52" b="27342"/>
          <a:stretch/>
        </p:blipFill>
        <p:spPr>
          <a:xfrm>
            <a:off x="446571" y="2852936"/>
            <a:ext cx="8252847" cy="3264771"/>
          </a:xfrm>
          <a:prstGeom prst="rect">
            <a:avLst/>
          </a:prstGeom>
        </p:spPr>
      </p:pic>
      <p:pic>
        <p:nvPicPr>
          <p:cNvPr id="31" name="whose pen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19341" y="1354942"/>
            <a:ext cx="392582" cy="304800"/>
          </a:xfrm>
          <a:prstGeom prst="rect">
            <a:avLst/>
          </a:prstGeom>
        </p:spPr>
      </p:pic>
      <p:pic>
        <p:nvPicPr>
          <p:cNvPr id="20" name="books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314683" y="1230846"/>
            <a:ext cx="388345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6571" y="15487"/>
            <a:ext cx="204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My</a:t>
            </a:r>
            <a:r>
              <a:rPr lang="ru-RU" sz="2800" b="1" i="1" dirty="0">
                <a:solidFill>
                  <a:prstClr val="white"/>
                </a:solidFill>
              </a:rPr>
              <a:t> </a:t>
            </a:r>
            <a:r>
              <a:rPr lang="en-US" sz="2800" b="1" i="1" dirty="0">
                <a:solidFill>
                  <a:prstClr val="white"/>
                </a:solidFill>
              </a:rPr>
              <a:t>teacher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5876" y="8315"/>
            <a:ext cx="244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twin sisters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7505" y="15487"/>
            <a:ext cx="242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cl</a:t>
            </a:r>
            <a:r>
              <a:rPr lang="fr-FR" sz="2800" b="1" i="1" dirty="0">
                <a:solidFill>
                  <a:prstClr val="white"/>
                </a:solidFill>
              </a:rPr>
              <a:t>assmate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1167" y="2139859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my classmate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  <a:r>
              <a:rPr lang="fr-FR" sz="2800" b="1" i="1" dirty="0">
                <a:solidFill>
                  <a:prstClr val="white"/>
                </a:solidFill>
              </a:rPr>
              <a:t>ruler 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139859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</a:t>
            </a:r>
            <a:r>
              <a:rPr lang="fr-FR" sz="2800" b="1" i="1" dirty="0">
                <a:solidFill>
                  <a:prstClr val="white"/>
                </a:solidFill>
              </a:rPr>
              <a:t> my twin sisters</a:t>
            </a:r>
            <a:r>
              <a:rPr lang="fr-FR" sz="2800" b="1" i="1" dirty="0">
                <a:solidFill>
                  <a:srgbClr val="FE00FE"/>
                </a:solidFill>
              </a:rPr>
              <a:t>’ </a:t>
            </a:r>
            <a:r>
              <a:rPr lang="fr-FR" sz="2800" b="1" i="1" dirty="0">
                <a:solidFill>
                  <a:prstClr val="white"/>
                </a:solidFill>
              </a:rPr>
              <a:t>books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2" y="1625856"/>
            <a:ext cx="908757" cy="55165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65" y="1350760"/>
            <a:ext cx="1152128" cy="84649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80" y="6156346"/>
            <a:ext cx="1080248" cy="36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874" b="99126" l="0" r="100000">
                        <a14:foregroundMark x1="27774" y1="32594" x2="27774" y2="37164"/>
                        <a14:foregroundMark x1="76070" y1="33737" x2="79043" y2="34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0" y="269925"/>
            <a:ext cx="2194346" cy="208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1013" r="92911">
                        <a14:foregroundMark x1="38481" y1="23477" x2="45823" y2="25127"/>
                        <a14:foregroundMark x1="62278" y1="22716" x2="66835" y2="25888"/>
                        <a14:foregroundMark x1="7848" y1="96954" x2="34177" y2="94289"/>
                        <a14:foregroundMark x1="60000" y1="95558" x2="59494" y2="9835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94" y="434343"/>
            <a:ext cx="1391935" cy="189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32" descr="C:\Documents and Settings\vanda\Ambiente de trabalho\Nova pasta\000803_1071_1207_vuvv.wmf"/>
          <p:cNvPicPr/>
          <p:nvPr/>
        </p:nvPicPr>
        <p:blipFill>
          <a:blip r:embed="rId25" cstate="print">
            <a:lum contrast="20000"/>
          </a:blip>
          <a:srcRect/>
          <a:stretch>
            <a:fillRect/>
          </a:stretch>
        </p:blipFill>
        <p:spPr bwMode="auto">
          <a:xfrm>
            <a:off x="445253" y="459436"/>
            <a:ext cx="1909122" cy="1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2139859"/>
            <a:ext cx="288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my teacher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</a:p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pen.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25" name="Управляющая кнопка: далее 24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" name="Полилиния 4"/>
          <p:cNvSpPr/>
          <p:nvPr/>
        </p:nvSpPr>
        <p:spPr>
          <a:xfrm>
            <a:off x="6878199" y="5131292"/>
            <a:ext cx="284705" cy="790113"/>
          </a:xfrm>
          <a:custGeom>
            <a:avLst/>
            <a:gdLst>
              <a:gd name="connsiteX0" fmla="*/ 284705 w 284705"/>
              <a:gd name="connsiteY0" fmla="*/ 790113 h 790113"/>
              <a:gd name="connsiteX1" fmla="*/ 275827 w 284705"/>
              <a:gd name="connsiteY1" fmla="*/ 727969 h 790113"/>
              <a:gd name="connsiteX2" fmla="*/ 266949 w 284705"/>
              <a:gd name="connsiteY2" fmla="*/ 701336 h 790113"/>
              <a:gd name="connsiteX3" fmla="*/ 258072 w 284705"/>
              <a:gd name="connsiteY3" fmla="*/ 603682 h 790113"/>
              <a:gd name="connsiteX4" fmla="*/ 249194 w 284705"/>
              <a:gd name="connsiteY4" fmla="*/ 577049 h 790113"/>
              <a:gd name="connsiteX5" fmla="*/ 213683 w 284705"/>
              <a:gd name="connsiteY5" fmla="*/ 541538 h 790113"/>
              <a:gd name="connsiteX6" fmla="*/ 204806 w 284705"/>
              <a:gd name="connsiteY6" fmla="*/ 514905 h 790113"/>
              <a:gd name="connsiteX7" fmla="*/ 160417 w 284705"/>
              <a:gd name="connsiteY7" fmla="*/ 488272 h 790113"/>
              <a:gd name="connsiteX8" fmla="*/ 116029 w 284705"/>
              <a:gd name="connsiteY8" fmla="*/ 435006 h 790113"/>
              <a:gd name="connsiteX9" fmla="*/ 107151 w 284705"/>
              <a:gd name="connsiteY9" fmla="*/ 408373 h 790113"/>
              <a:gd name="connsiteX10" fmla="*/ 98274 w 284705"/>
              <a:gd name="connsiteY10" fmla="*/ 372862 h 790113"/>
              <a:gd name="connsiteX11" fmla="*/ 80518 w 284705"/>
              <a:gd name="connsiteY11" fmla="*/ 355107 h 790113"/>
              <a:gd name="connsiteX12" fmla="*/ 27252 w 284705"/>
              <a:gd name="connsiteY12" fmla="*/ 328474 h 790113"/>
              <a:gd name="connsiteX13" fmla="*/ 18375 w 284705"/>
              <a:gd name="connsiteY13" fmla="*/ 301841 h 790113"/>
              <a:gd name="connsiteX14" fmla="*/ 619 w 284705"/>
              <a:gd name="connsiteY14" fmla="*/ 284086 h 790113"/>
              <a:gd name="connsiteX15" fmla="*/ 9497 w 284705"/>
              <a:gd name="connsiteY15" fmla="*/ 124288 h 790113"/>
              <a:gd name="connsiteX16" fmla="*/ 18375 w 284705"/>
              <a:gd name="connsiteY16" fmla="*/ 97655 h 790113"/>
              <a:gd name="connsiteX17" fmla="*/ 71641 w 284705"/>
              <a:gd name="connsiteY17" fmla="*/ 62144 h 790113"/>
              <a:gd name="connsiteX18" fmla="*/ 116029 w 284705"/>
              <a:gd name="connsiteY18" fmla="*/ 26633 h 790113"/>
              <a:gd name="connsiteX19" fmla="*/ 160417 w 284705"/>
              <a:gd name="connsiteY19" fmla="*/ 0 h 7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4705" h="790113">
                <a:moveTo>
                  <a:pt x="284705" y="790113"/>
                </a:moveTo>
                <a:cubicBezTo>
                  <a:pt x="281746" y="769398"/>
                  <a:pt x="279931" y="748488"/>
                  <a:pt x="275827" y="727969"/>
                </a:cubicBezTo>
                <a:cubicBezTo>
                  <a:pt x="273992" y="718793"/>
                  <a:pt x="268272" y="710600"/>
                  <a:pt x="266949" y="701336"/>
                </a:cubicBezTo>
                <a:cubicBezTo>
                  <a:pt x="262327" y="668979"/>
                  <a:pt x="262694" y="636039"/>
                  <a:pt x="258072" y="603682"/>
                </a:cubicBezTo>
                <a:cubicBezTo>
                  <a:pt x="256749" y="594418"/>
                  <a:pt x="254633" y="584664"/>
                  <a:pt x="249194" y="577049"/>
                </a:cubicBezTo>
                <a:cubicBezTo>
                  <a:pt x="239464" y="563427"/>
                  <a:pt x="213683" y="541538"/>
                  <a:pt x="213683" y="541538"/>
                </a:cubicBezTo>
                <a:cubicBezTo>
                  <a:pt x="210724" y="532660"/>
                  <a:pt x="209621" y="522929"/>
                  <a:pt x="204806" y="514905"/>
                </a:cubicBezTo>
                <a:cubicBezTo>
                  <a:pt x="192620" y="494596"/>
                  <a:pt x="181364" y="495255"/>
                  <a:pt x="160417" y="488272"/>
                </a:cubicBezTo>
                <a:cubicBezTo>
                  <a:pt x="140782" y="468637"/>
                  <a:pt x="128389" y="459727"/>
                  <a:pt x="116029" y="435006"/>
                </a:cubicBezTo>
                <a:cubicBezTo>
                  <a:pt x="111844" y="426636"/>
                  <a:pt x="109722" y="417371"/>
                  <a:pt x="107151" y="408373"/>
                </a:cubicBezTo>
                <a:cubicBezTo>
                  <a:pt x="103799" y="396641"/>
                  <a:pt x="103731" y="383775"/>
                  <a:pt x="98274" y="372862"/>
                </a:cubicBezTo>
                <a:cubicBezTo>
                  <a:pt x="94531" y="365376"/>
                  <a:pt x="87054" y="360336"/>
                  <a:pt x="80518" y="355107"/>
                </a:cubicBezTo>
                <a:cubicBezTo>
                  <a:pt x="55933" y="335439"/>
                  <a:pt x="55382" y="337851"/>
                  <a:pt x="27252" y="328474"/>
                </a:cubicBezTo>
                <a:cubicBezTo>
                  <a:pt x="24293" y="319596"/>
                  <a:pt x="23190" y="309865"/>
                  <a:pt x="18375" y="301841"/>
                </a:cubicBezTo>
                <a:cubicBezTo>
                  <a:pt x="14069" y="294664"/>
                  <a:pt x="1037" y="292446"/>
                  <a:pt x="619" y="284086"/>
                </a:cubicBezTo>
                <a:cubicBezTo>
                  <a:pt x="-2045" y="230804"/>
                  <a:pt x="4439" y="177396"/>
                  <a:pt x="9497" y="124288"/>
                </a:cubicBezTo>
                <a:cubicBezTo>
                  <a:pt x="10384" y="114972"/>
                  <a:pt x="11758" y="104272"/>
                  <a:pt x="18375" y="97655"/>
                </a:cubicBezTo>
                <a:cubicBezTo>
                  <a:pt x="33464" y="82566"/>
                  <a:pt x="53886" y="73981"/>
                  <a:pt x="71641" y="62144"/>
                </a:cubicBezTo>
                <a:cubicBezTo>
                  <a:pt x="153622" y="7490"/>
                  <a:pt x="52774" y="77238"/>
                  <a:pt x="116029" y="26633"/>
                </a:cubicBezTo>
                <a:cubicBezTo>
                  <a:pt x="133880" y="12352"/>
                  <a:pt x="141980" y="9219"/>
                  <a:pt x="160417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7057748" y="4527612"/>
            <a:ext cx="1056442" cy="580112"/>
          </a:xfrm>
          <a:custGeom>
            <a:avLst/>
            <a:gdLst>
              <a:gd name="connsiteX0" fmla="*/ 0 w 1056442"/>
              <a:gd name="connsiteY0" fmla="*/ 568171 h 580112"/>
              <a:gd name="connsiteX1" fmla="*/ 177553 w 1056442"/>
              <a:gd name="connsiteY1" fmla="*/ 568171 h 580112"/>
              <a:gd name="connsiteX2" fmla="*/ 230819 w 1056442"/>
              <a:gd name="connsiteY2" fmla="*/ 550415 h 580112"/>
              <a:gd name="connsiteX3" fmla="*/ 630314 w 1056442"/>
              <a:gd name="connsiteY3" fmla="*/ 532660 h 580112"/>
              <a:gd name="connsiteX4" fmla="*/ 656947 w 1056442"/>
              <a:gd name="connsiteY4" fmla="*/ 523782 h 580112"/>
              <a:gd name="connsiteX5" fmla="*/ 772357 w 1056442"/>
              <a:gd name="connsiteY5" fmla="*/ 506027 h 580112"/>
              <a:gd name="connsiteX6" fmla="*/ 834501 w 1056442"/>
              <a:gd name="connsiteY6" fmla="*/ 488271 h 580112"/>
              <a:gd name="connsiteX7" fmla="*/ 887767 w 1056442"/>
              <a:gd name="connsiteY7" fmla="*/ 470516 h 580112"/>
              <a:gd name="connsiteX8" fmla="*/ 914400 w 1056442"/>
              <a:gd name="connsiteY8" fmla="*/ 461638 h 580112"/>
              <a:gd name="connsiteX9" fmla="*/ 941033 w 1056442"/>
              <a:gd name="connsiteY9" fmla="*/ 452761 h 580112"/>
              <a:gd name="connsiteX10" fmla="*/ 985421 w 1056442"/>
              <a:gd name="connsiteY10" fmla="*/ 390617 h 580112"/>
              <a:gd name="connsiteX11" fmla="*/ 1012054 w 1056442"/>
              <a:gd name="connsiteY11" fmla="*/ 337351 h 580112"/>
              <a:gd name="connsiteX12" fmla="*/ 1029809 w 1056442"/>
              <a:gd name="connsiteY12" fmla="*/ 284085 h 580112"/>
              <a:gd name="connsiteX13" fmla="*/ 1047565 w 1056442"/>
              <a:gd name="connsiteY13" fmla="*/ 221941 h 580112"/>
              <a:gd name="connsiteX14" fmla="*/ 1056442 w 1056442"/>
              <a:gd name="connsiteY14" fmla="*/ 88776 h 580112"/>
              <a:gd name="connsiteX15" fmla="*/ 1047565 w 1056442"/>
              <a:gd name="connsiteY15" fmla="*/ 0 h 58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6442" h="580112">
                <a:moveTo>
                  <a:pt x="0" y="568171"/>
                </a:moveTo>
                <a:cubicBezTo>
                  <a:pt x="76838" y="583538"/>
                  <a:pt x="62274" y="584639"/>
                  <a:pt x="177553" y="568171"/>
                </a:cubicBezTo>
                <a:cubicBezTo>
                  <a:pt x="196081" y="565524"/>
                  <a:pt x="212119" y="551194"/>
                  <a:pt x="230819" y="550415"/>
                </a:cubicBezTo>
                <a:lnTo>
                  <a:pt x="630314" y="532660"/>
                </a:lnTo>
                <a:cubicBezTo>
                  <a:pt x="639192" y="529701"/>
                  <a:pt x="647812" y="525812"/>
                  <a:pt x="656947" y="523782"/>
                </a:cubicBezTo>
                <a:cubicBezTo>
                  <a:pt x="679105" y="518858"/>
                  <a:pt x="752550" y="508857"/>
                  <a:pt x="772357" y="506027"/>
                </a:cubicBezTo>
                <a:cubicBezTo>
                  <a:pt x="861833" y="476200"/>
                  <a:pt x="723066" y="521702"/>
                  <a:pt x="834501" y="488271"/>
                </a:cubicBezTo>
                <a:cubicBezTo>
                  <a:pt x="852427" y="482893"/>
                  <a:pt x="870012" y="476434"/>
                  <a:pt x="887767" y="470516"/>
                </a:cubicBezTo>
                <a:lnTo>
                  <a:pt x="914400" y="461638"/>
                </a:lnTo>
                <a:lnTo>
                  <a:pt x="941033" y="452761"/>
                </a:lnTo>
                <a:cubicBezTo>
                  <a:pt x="961747" y="390617"/>
                  <a:pt x="941033" y="405414"/>
                  <a:pt x="985421" y="390617"/>
                </a:cubicBezTo>
                <a:cubicBezTo>
                  <a:pt x="1017803" y="293476"/>
                  <a:pt x="966157" y="440621"/>
                  <a:pt x="1012054" y="337351"/>
                </a:cubicBezTo>
                <a:cubicBezTo>
                  <a:pt x="1019655" y="320248"/>
                  <a:pt x="1023891" y="301840"/>
                  <a:pt x="1029809" y="284085"/>
                </a:cubicBezTo>
                <a:cubicBezTo>
                  <a:pt x="1042547" y="245871"/>
                  <a:pt x="1036415" y="266538"/>
                  <a:pt x="1047565" y="221941"/>
                </a:cubicBezTo>
                <a:cubicBezTo>
                  <a:pt x="1050524" y="177553"/>
                  <a:pt x="1056442" y="133263"/>
                  <a:pt x="1056442" y="88776"/>
                </a:cubicBezTo>
                <a:cubicBezTo>
                  <a:pt x="1056442" y="59036"/>
                  <a:pt x="1047565" y="0"/>
                  <a:pt x="1047565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7102136" y="4136994"/>
            <a:ext cx="994299" cy="390618"/>
          </a:xfrm>
          <a:custGeom>
            <a:avLst/>
            <a:gdLst>
              <a:gd name="connsiteX0" fmla="*/ 985421 w 994299"/>
              <a:gd name="connsiteY0" fmla="*/ 390618 h 390618"/>
              <a:gd name="connsiteX1" fmla="*/ 994299 w 994299"/>
              <a:gd name="connsiteY1" fmla="*/ 346229 h 390618"/>
              <a:gd name="connsiteX2" fmla="*/ 967666 w 994299"/>
              <a:gd name="connsiteY2" fmla="*/ 292963 h 390618"/>
              <a:gd name="connsiteX3" fmla="*/ 949911 w 994299"/>
              <a:gd name="connsiteY3" fmla="*/ 221942 h 390618"/>
              <a:gd name="connsiteX4" fmla="*/ 941033 w 994299"/>
              <a:gd name="connsiteY4" fmla="*/ 195309 h 390618"/>
              <a:gd name="connsiteX5" fmla="*/ 914400 w 994299"/>
              <a:gd name="connsiteY5" fmla="*/ 177554 h 390618"/>
              <a:gd name="connsiteX6" fmla="*/ 870012 w 994299"/>
              <a:gd name="connsiteY6" fmla="*/ 150921 h 390618"/>
              <a:gd name="connsiteX7" fmla="*/ 825623 w 994299"/>
              <a:gd name="connsiteY7" fmla="*/ 115410 h 390618"/>
              <a:gd name="connsiteX8" fmla="*/ 790113 w 994299"/>
              <a:gd name="connsiteY8" fmla="*/ 106532 h 390618"/>
              <a:gd name="connsiteX9" fmla="*/ 736847 w 994299"/>
              <a:gd name="connsiteY9" fmla="*/ 88777 h 390618"/>
              <a:gd name="connsiteX10" fmla="*/ 710214 w 994299"/>
              <a:gd name="connsiteY10" fmla="*/ 79899 h 390618"/>
              <a:gd name="connsiteX11" fmla="*/ 683581 w 994299"/>
              <a:gd name="connsiteY11" fmla="*/ 71022 h 390618"/>
              <a:gd name="connsiteX12" fmla="*/ 665825 w 994299"/>
              <a:gd name="connsiteY12" fmla="*/ 53266 h 390618"/>
              <a:gd name="connsiteX13" fmla="*/ 648070 w 994299"/>
              <a:gd name="connsiteY13" fmla="*/ 26633 h 390618"/>
              <a:gd name="connsiteX14" fmla="*/ 594804 w 994299"/>
              <a:gd name="connsiteY14" fmla="*/ 0 h 390618"/>
              <a:gd name="connsiteX15" fmla="*/ 168676 w 994299"/>
              <a:gd name="connsiteY15" fmla="*/ 8878 h 390618"/>
              <a:gd name="connsiteX16" fmla="*/ 115410 w 994299"/>
              <a:gd name="connsiteY16" fmla="*/ 26633 h 390618"/>
              <a:gd name="connsiteX17" fmla="*/ 53266 w 994299"/>
              <a:gd name="connsiteY17" fmla="*/ 44389 h 390618"/>
              <a:gd name="connsiteX18" fmla="*/ 26633 w 994299"/>
              <a:gd name="connsiteY18" fmla="*/ 53266 h 390618"/>
              <a:gd name="connsiteX19" fmla="*/ 0 w 994299"/>
              <a:gd name="connsiteY19" fmla="*/ 53266 h 3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4299" h="390618">
                <a:moveTo>
                  <a:pt x="985421" y="390618"/>
                </a:moveTo>
                <a:cubicBezTo>
                  <a:pt x="988380" y="375822"/>
                  <a:pt x="994299" y="361318"/>
                  <a:pt x="994299" y="346229"/>
                </a:cubicBezTo>
                <a:cubicBezTo>
                  <a:pt x="994299" y="327853"/>
                  <a:pt x="976642" y="306428"/>
                  <a:pt x="967666" y="292963"/>
                </a:cubicBezTo>
                <a:cubicBezTo>
                  <a:pt x="961748" y="269289"/>
                  <a:pt x="957628" y="245092"/>
                  <a:pt x="949911" y="221942"/>
                </a:cubicBezTo>
                <a:cubicBezTo>
                  <a:pt x="946952" y="213064"/>
                  <a:pt x="946879" y="202616"/>
                  <a:pt x="941033" y="195309"/>
                </a:cubicBezTo>
                <a:cubicBezTo>
                  <a:pt x="934368" y="186978"/>
                  <a:pt x="922731" y="184219"/>
                  <a:pt x="914400" y="177554"/>
                </a:cubicBezTo>
                <a:cubicBezTo>
                  <a:pt x="879582" y="149699"/>
                  <a:pt x="916265" y="166337"/>
                  <a:pt x="870012" y="150921"/>
                </a:cubicBezTo>
                <a:cubicBezTo>
                  <a:pt x="855693" y="136602"/>
                  <a:pt x="845222" y="123810"/>
                  <a:pt x="825623" y="115410"/>
                </a:cubicBezTo>
                <a:cubicBezTo>
                  <a:pt x="814409" y="110604"/>
                  <a:pt x="801799" y="110038"/>
                  <a:pt x="790113" y="106532"/>
                </a:cubicBezTo>
                <a:cubicBezTo>
                  <a:pt x="772187" y="101154"/>
                  <a:pt x="754602" y="94695"/>
                  <a:pt x="736847" y="88777"/>
                </a:cubicBezTo>
                <a:lnTo>
                  <a:pt x="710214" y="79899"/>
                </a:lnTo>
                <a:lnTo>
                  <a:pt x="683581" y="71022"/>
                </a:lnTo>
                <a:cubicBezTo>
                  <a:pt x="677662" y="65103"/>
                  <a:pt x="671054" y="59802"/>
                  <a:pt x="665825" y="53266"/>
                </a:cubicBezTo>
                <a:cubicBezTo>
                  <a:pt x="659160" y="44934"/>
                  <a:pt x="655615" y="34178"/>
                  <a:pt x="648070" y="26633"/>
                </a:cubicBezTo>
                <a:cubicBezTo>
                  <a:pt x="630861" y="9424"/>
                  <a:pt x="616464" y="7220"/>
                  <a:pt x="594804" y="0"/>
                </a:cubicBezTo>
                <a:cubicBezTo>
                  <a:pt x="452761" y="2959"/>
                  <a:pt x="310531" y="997"/>
                  <a:pt x="168676" y="8878"/>
                </a:cubicBezTo>
                <a:cubicBezTo>
                  <a:pt x="149989" y="9916"/>
                  <a:pt x="133165" y="20715"/>
                  <a:pt x="115410" y="26633"/>
                </a:cubicBezTo>
                <a:cubicBezTo>
                  <a:pt x="51557" y="47917"/>
                  <a:pt x="131293" y="22096"/>
                  <a:pt x="53266" y="44389"/>
                </a:cubicBezTo>
                <a:cubicBezTo>
                  <a:pt x="44268" y="46960"/>
                  <a:pt x="35864" y="51728"/>
                  <a:pt x="26633" y="53266"/>
                </a:cubicBezTo>
                <a:cubicBezTo>
                  <a:pt x="17876" y="54725"/>
                  <a:pt x="8878" y="53266"/>
                  <a:pt x="0" y="53266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6383045" y="4225771"/>
            <a:ext cx="674703" cy="639192"/>
          </a:xfrm>
          <a:custGeom>
            <a:avLst/>
            <a:gdLst>
              <a:gd name="connsiteX0" fmla="*/ 674703 w 674703"/>
              <a:gd name="connsiteY0" fmla="*/ 0 h 639192"/>
              <a:gd name="connsiteX1" fmla="*/ 630314 w 674703"/>
              <a:gd name="connsiteY1" fmla="*/ 44388 h 639192"/>
              <a:gd name="connsiteX2" fmla="*/ 603681 w 674703"/>
              <a:gd name="connsiteY2" fmla="*/ 53266 h 639192"/>
              <a:gd name="connsiteX3" fmla="*/ 559293 w 674703"/>
              <a:gd name="connsiteY3" fmla="*/ 88777 h 639192"/>
              <a:gd name="connsiteX4" fmla="*/ 532660 w 674703"/>
              <a:gd name="connsiteY4" fmla="*/ 106532 h 639192"/>
              <a:gd name="connsiteX5" fmla="*/ 506027 w 674703"/>
              <a:gd name="connsiteY5" fmla="*/ 133165 h 639192"/>
              <a:gd name="connsiteX6" fmla="*/ 479394 w 674703"/>
              <a:gd name="connsiteY6" fmla="*/ 150920 h 639192"/>
              <a:gd name="connsiteX7" fmla="*/ 461638 w 674703"/>
              <a:gd name="connsiteY7" fmla="*/ 168676 h 639192"/>
              <a:gd name="connsiteX8" fmla="*/ 435005 w 674703"/>
              <a:gd name="connsiteY8" fmla="*/ 177553 h 639192"/>
              <a:gd name="connsiteX9" fmla="*/ 417250 w 674703"/>
              <a:gd name="connsiteY9" fmla="*/ 195309 h 639192"/>
              <a:gd name="connsiteX10" fmla="*/ 390617 w 674703"/>
              <a:gd name="connsiteY10" fmla="*/ 213064 h 639192"/>
              <a:gd name="connsiteX11" fmla="*/ 372862 w 674703"/>
              <a:gd name="connsiteY11" fmla="*/ 239697 h 639192"/>
              <a:gd name="connsiteX12" fmla="*/ 337351 w 674703"/>
              <a:gd name="connsiteY12" fmla="*/ 275208 h 639192"/>
              <a:gd name="connsiteX13" fmla="*/ 310718 w 674703"/>
              <a:gd name="connsiteY13" fmla="*/ 301841 h 639192"/>
              <a:gd name="connsiteX14" fmla="*/ 292963 w 674703"/>
              <a:gd name="connsiteY14" fmla="*/ 337351 h 639192"/>
              <a:gd name="connsiteX15" fmla="*/ 266330 w 674703"/>
              <a:gd name="connsiteY15" fmla="*/ 355107 h 639192"/>
              <a:gd name="connsiteX16" fmla="*/ 230819 w 674703"/>
              <a:gd name="connsiteY16" fmla="*/ 399495 h 639192"/>
              <a:gd name="connsiteX17" fmla="*/ 168675 w 674703"/>
              <a:gd name="connsiteY17" fmla="*/ 452761 h 639192"/>
              <a:gd name="connsiteX18" fmla="*/ 133165 w 674703"/>
              <a:gd name="connsiteY18" fmla="*/ 506027 h 639192"/>
              <a:gd name="connsiteX19" fmla="*/ 97654 w 674703"/>
              <a:gd name="connsiteY19" fmla="*/ 541538 h 639192"/>
              <a:gd name="connsiteX20" fmla="*/ 62143 w 674703"/>
              <a:gd name="connsiteY20" fmla="*/ 585926 h 639192"/>
              <a:gd name="connsiteX21" fmla="*/ 44388 w 674703"/>
              <a:gd name="connsiteY21" fmla="*/ 612559 h 639192"/>
              <a:gd name="connsiteX22" fmla="*/ 0 w 674703"/>
              <a:gd name="connsiteY22" fmla="*/ 639192 h 63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4703" h="639192">
                <a:moveTo>
                  <a:pt x="674703" y="0"/>
                </a:moveTo>
                <a:cubicBezTo>
                  <a:pt x="659907" y="14796"/>
                  <a:pt x="647054" y="31833"/>
                  <a:pt x="630314" y="44388"/>
                </a:cubicBezTo>
                <a:cubicBezTo>
                  <a:pt x="622828" y="50003"/>
                  <a:pt x="612051" y="49081"/>
                  <a:pt x="603681" y="53266"/>
                </a:cubicBezTo>
                <a:cubicBezTo>
                  <a:pt x="567243" y="71485"/>
                  <a:pt x="586821" y="66754"/>
                  <a:pt x="559293" y="88777"/>
                </a:cubicBezTo>
                <a:cubicBezTo>
                  <a:pt x="550962" y="95442"/>
                  <a:pt x="540857" y="99702"/>
                  <a:pt x="532660" y="106532"/>
                </a:cubicBezTo>
                <a:cubicBezTo>
                  <a:pt x="523015" y="114569"/>
                  <a:pt x="515672" y="125128"/>
                  <a:pt x="506027" y="133165"/>
                </a:cubicBezTo>
                <a:cubicBezTo>
                  <a:pt x="497830" y="139995"/>
                  <a:pt x="487726" y="144255"/>
                  <a:pt x="479394" y="150920"/>
                </a:cubicBezTo>
                <a:cubicBezTo>
                  <a:pt x="472858" y="156149"/>
                  <a:pt x="468815" y="164370"/>
                  <a:pt x="461638" y="168676"/>
                </a:cubicBezTo>
                <a:cubicBezTo>
                  <a:pt x="453614" y="173491"/>
                  <a:pt x="443883" y="174594"/>
                  <a:pt x="435005" y="177553"/>
                </a:cubicBezTo>
                <a:cubicBezTo>
                  <a:pt x="429087" y="183472"/>
                  <a:pt x="423786" y="190080"/>
                  <a:pt x="417250" y="195309"/>
                </a:cubicBezTo>
                <a:cubicBezTo>
                  <a:pt x="408919" y="201974"/>
                  <a:pt x="398162" y="205519"/>
                  <a:pt x="390617" y="213064"/>
                </a:cubicBezTo>
                <a:cubicBezTo>
                  <a:pt x="383072" y="220609"/>
                  <a:pt x="379806" y="231596"/>
                  <a:pt x="372862" y="239697"/>
                </a:cubicBezTo>
                <a:cubicBezTo>
                  <a:pt x="361968" y="252407"/>
                  <a:pt x="349188" y="263371"/>
                  <a:pt x="337351" y="275208"/>
                </a:cubicBezTo>
                <a:cubicBezTo>
                  <a:pt x="328473" y="284086"/>
                  <a:pt x="316333" y="290612"/>
                  <a:pt x="310718" y="301841"/>
                </a:cubicBezTo>
                <a:cubicBezTo>
                  <a:pt x="304800" y="313678"/>
                  <a:pt x="301435" y="327184"/>
                  <a:pt x="292963" y="337351"/>
                </a:cubicBezTo>
                <a:cubicBezTo>
                  <a:pt x="286132" y="345548"/>
                  <a:pt x="274662" y="348442"/>
                  <a:pt x="266330" y="355107"/>
                </a:cubicBezTo>
                <a:cubicBezTo>
                  <a:pt x="222395" y="390255"/>
                  <a:pt x="276971" y="353343"/>
                  <a:pt x="230819" y="399495"/>
                </a:cubicBezTo>
                <a:cubicBezTo>
                  <a:pt x="190659" y="439655"/>
                  <a:pt x="211100" y="389122"/>
                  <a:pt x="168675" y="452761"/>
                </a:cubicBezTo>
                <a:cubicBezTo>
                  <a:pt x="156838" y="470516"/>
                  <a:pt x="148254" y="490938"/>
                  <a:pt x="133165" y="506027"/>
                </a:cubicBezTo>
                <a:cubicBezTo>
                  <a:pt x="121328" y="517864"/>
                  <a:pt x="106940" y="527609"/>
                  <a:pt x="97654" y="541538"/>
                </a:cubicBezTo>
                <a:cubicBezTo>
                  <a:pt x="43006" y="623511"/>
                  <a:pt x="112743" y="522677"/>
                  <a:pt x="62143" y="585926"/>
                </a:cubicBezTo>
                <a:cubicBezTo>
                  <a:pt x="55478" y="594257"/>
                  <a:pt x="51933" y="605014"/>
                  <a:pt x="44388" y="612559"/>
                </a:cubicBezTo>
                <a:cubicBezTo>
                  <a:pt x="33677" y="623270"/>
                  <a:pt x="14009" y="632187"/>
                  <a:pt x="0" y="639192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Полилиния 17"/>
          <p:cNvSpPr/>
          <p:nvPr/>
        </p:nvSpPr>
        <p:spPr>
          <a:xfrm>
            <a:off x="5157926" y="4572000"/>
            <a:ext cx="1198486" cy="559293"/>
          </a:xfrm>
          <a:custGeom>
            <a:avLst/>
            <a:gdLst>
              <a:gd name="connsiteX0" fmla="*/ 1198486 w 1198486"/>
              <a:gd name="connsiteY0" fmla="*/ 363984 h 559293"/>
              <a:gd name="connsiteX1" fmla="*/ 1154097 w 1198486"/>
              <a:gd name="connsiteY1" fmla="*/ 399495 h 559293"/>
              <a:gd name="connsiteX2" fmla="*/ 1127464 w 1198486"/>
              <a:gd name="connsiteY2" fmla="*/ 417250 h 559293"/>
              <a:gd name="connsiteX3" fmla="*/ 1109709 w 1198486"/>
              <a:gd name="connsiteY3" fmla="*/ 435006 h 559293"/>
              <a:gd name="connsiteX4" fmla="*/ 1083076 w 1198486"/>
              <a:gd name="connsiteY4" fmla="*/ 452761 h 559293"/>
              <a:gd name="connsiteX5" fmla="*/ 1065321 w 1198486"/>
              <a:gd name="connsiteY5" fmla="*/ 470517 h 559293"/>
              <a:gd name="connsiteX6" fmla="*/ 1012055 w 1198486"/>
              <a:gd name="connsiteY6" fmla="*/ 488272 h 559293"/>
              <a:gd name="connsiteX7" fmla="*/ 958789 w 1198486"/>
              <a:gd name="connsiteY7" fmla="*/ 506027 h 559293"/>
              <a:gd name="connsiteX8" fmla="*/ 843379 w 1198486"/>
              <a:gd name="connsiteY8" fmla="*/ 523783 h 559293"/>
              <a:gd name="connsiteX9" fmla="*/ 816746 w 1198486"/>
              <a:gd name="connsiteY9" fmla="*/ 532660 h 559293"/>
              <a:gd name="connsiteX10" fmla="*/ 719091 w 1198486"/>
              <a:gd name="connsiteY10" fmla="*/ 550416 h 559293"/>
              <a:gd name="connsiteX11" fmla="*/ 692458 w 1198486"/>
              <a:gd name="connsiteY11" fmla="*/ 559293 h 559293"/>
              <a:gd name="connsiteX12" fmla="*/ 568171 w 1198486"/>
              <a:gd name="connsiteY12" fmla="*/ 541538 h 559293"/>
              <a:gd name="connsiteX13" fmla="*/ 523783 w 1198486"/>
              <a:gd name="connsiteY13" fmla="*/ 532660 h 559293"/>
              <a:gd name="connsiteX14" fmla="*/ 497150 w 1198486"/>
              <a:gd name="connsiteY14" fmla="*/ 523783 h 559293"/>
              <a:gd name="connsiteX15" fmla="*/ 461639 w 1198486"/>
              <a:gd name="connsiteY15" fmla="*/ 514905 h 559293"/>
              <a:gd name="connsiteX16" fmla="*/ 408373 w 1198486"/>
              <a:gd name="connsiteY16" fmla="*/ 497150 h 559293"/>
              <a:gd name="connsiteX17" fmla="*/ 363985 w 1198486"/>
              <a:gd name="connsiteY17" fmla="*/ 461639 h 559293"/>
              <a:gd name="connsiteX18" fmla="*/ 337352 w 1198486"/>
              <a:gd name="connsiteY18" fmla="*/ 452761 h 559293"/>
              <a:gd name="connsiteX19" fmla="*/ 284086 w 1198486"/>
              <a:gd name="connsiteY19" fmla="*/ 426128 h 559293"/>
              <a:gd name="connsiteX20" fmla="*/ 213064 w 1198486"/>
              <a:gd name="connsiteY20" fmla="*/ 390617 h 559293"/>
              <a:gd name="connsiteX21" fmla="*/ 186431 w 1198486"/>
              <a:gd name="connsiteY21" fmla="*/ 381740 h 559293"/>
              <a:gd name="connsiteX22" fmla="*/ 150921 w 1198486"/>
              <a:gd name="connsiteY22" fmla="*/ 337351 h 559293"/>
              <a:gd name="connsiteX23" fmla="*/ 115410 w 1198486"/>
              <a:gd name="connsiteY23" fmla="*/ 292963 h 559293"/>
              <a:gd name="connsiteX24" fmla="*/ 106532 w 1198486"/>
              <a:gd name="connsiteY24" fmla="*/ 266330 h 559293"/>
              <a:gd name="connsiteX25" fmla="*/ 88777 w 1198486"/>
              <a:gd name="connsiteY25" fmla="*/ 239697 h 559293"/>
              <a:gd name="connsiteX26" fmla="*/ 79899 w 1198486"/>
              <a:gd name="connsiteY26" fmla="*/ 213064 h 559293"/>
              <a:gd name="connsiteX27" fmla="*/ 53266 w 1198486"/>
              <a:gd name="connsiteY27" fmla="*/ 195309 h 559293"/>
              <a:gd name="connsiteX28" fmla="*/ 35511 w 1198486"/>
              <a:gd name="connsiteY28" fmla="*/ 142043 h 559293"/>
              <a:gd name="connsiteX29" fmla="*/ 26633 w 1198486"/>
              <a:gd name="connsiteY29" fmla="*/ 115410 h 559293"/>
              <a:gd name="connsiteX30" fmla="*/ 8878 w 1198486"/>
              <a:gd name="connsiteY30" fmla="*/ 17755 h 559293"/>
              <a:gd name="connsiteX31" fmla="*/ 0 w 1198486"/>
              <a:gd name="connsiteY31" fmla="*/ 0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98486" h="559293">
                <a:moveTo>
                  <a:pt x="1198486" y="363984"/>
                </a:moveTo>
                <a:cubicBezTo>
                  <a:pt x="1183690" y="375821"/>
                  <a:pt x="1169256" y="388126"/>
                  <a:pt x="1154097" y="399495"/>
                </a:cubicBezTo>
                <a:cubicBezTo>
                  <a:pt x="1145561" y="405897"/>
                  <a:pt x="1135795" y="410585"/>
                  <a:pt x="1127464" y="417250"/>
                </a:cubicBezTo>
                <a:cubicBezTo>
                  <a:pt x="1120928" y="422479"/>
                  <a:pt x="1116245" y="429777"/>
                  <a:pt x="1109709" y="435006"/>
                </a:cubicBezTo>
                <a:cubicBezTo>
                  <a:pt x="1101378" y="441671"/>
                  <a:pt x="1091407" y="446096"/>
                  <a:pt x="1083076" y="452761"/>
                </a:cubicBezTo>
                <a:cubicBezTo>
                  <a:pt x="1076540" y="457990"/>
                  <a:pt x="1072807" y="466774"/>
                  <a:pt x="1065321" y="470517"/>
                </a:cubicBezTo>
                <a:cubicBezTo>
                  <a:pt x="1048581" y="478887"/>
                  <a:pt x="1029810" y="482354"/>
                  <a:pt x="1012055" y="488272"/>
                </a:cubicBezTo>
                <a:cubicBezTo>
                  <a:pt x="1012048" y="488274"/>
                  <a:pt x="958797" y="506026"/>
                  <a:pt x="958789" y="506027"/>
                </a:cubicBezTo>
                <a:cubicBezTo>
                  <a:pt x="884883" y="518345"/>
                  <a:pt x="923342" y="512359"/>
                  <a:pt x="843379" y="523783"/>
                </a:cubicBezTo>
                <a:cubicBezTo>
                  <a:pt x="834501" y="526742"/>
                  <a:pt x="825824" y="530390"/>
                  <a:pt x="816746" y="532660"/>
                </a:cubicBezTo>
                <a:cubicBezTo>
                  <a:pt x="752115" y="548817"/>
                  <a:pt x="790333" y="534585"/>
                  <a:pt x="719091" y="550416"/>
                </a:cubicBezTo>
                <a:cubicBezTo>
                  <a:pt x="709956" y="552446"/>
                  <a:pt x="701336" y="556334"/>
                  <a:pt x="692458" y="559293"/>
                </a:cubicBezTo>
                <a:cubicBezTo>
                  <a:pt x="630714" y="551576"/>
                  <a:pt x="624495" y="551779"/>
                  <a:pt x="568171" y="541538"/>
                </a:cubicBezTo>
                <a:cubicBezTo>
                  <a:pt x="553325" y="538839"/>
                  <a:pt x="538422" y="536320"/>
                  <a:pt x="523783" y="532660"/>
                </a:cubicBezTo>
                <a:cubicBezTo>
                  <a:pt x="514705" y="530390"/>
                  <a:pt x="506148" y="526354"/>
                  <a:pt x="497150" y="523783"/>
                </a:cubicBezTo>
                <a:cubicBezTo>
                  <a:pt x="485418" y="520431"/>
                  <a:pt x="473326" y="518411"/>
                  <a:pt x="461639" y="514905"/>
                </a:cubicBezTo>
                <a:cubicBezTo>
                  <a:pt x="443713" y="509527"/>
                  <a:pt x="408373" y="497150"/>
                  <a:pt x="408373" y="497150"/>
                </a:cubicBezTo>
                <a:cubicBezTo>
                  <a:pt x="391857" y="480634"/>
                  <a:pt x="386385" y="472839"/>
                  <a:pt x="363985" y="461639"/>
                </a:cubicBezTo>
                <a:cubicBezTo>
                  <a:pt x="355615" y="457454"/>
                  <a:pt x="345722" y="456946"/>
                  <a:pt x="337352" y="452761"/>
                </a:cubicBezTo>
                <a:cubicBezTo>
                  <a:pt x="268513" y="418342"/>
                  <a:pt x="351029" y="448443"/>
                  <a:pt x="284086" y="426128"/>
                </a:cubicBezTo>
                <a:cubicBezTo>
                  <a:pt x="253096" y="395140"/>
                  <a:pt x="274269" y="411019"/>
                  <a:pt x="213064" y="390617"/>
                </a:cubicBezTo>
                <a:lnTo>
                  <a:pt x="186431" y="381740"/>
                </a:lnTo>
                <a:cubicBezTo>
                  <a:pt x="143552" y="338859"/>
                  <a:pt x="195728" y="393359"/>
                  <a:pt x="150921" y="337351"/>
                </a:cubicBezTo>
                <a:cubicBezTo>
                  <a:pt x="128898" y="309823"/>
                  <a:pt x="133629" y="329401"/>
                  <a:pt x="115410" y="292963"/>
                </a:cubicBezTo>
                <a:cubicBezTo>
                  <a:pt x="111225" y="284593"/>
                  <a:pt x="110717" y="274700"/>
                  <a:pt x="106532" y="266330"/>
                </a:cubicBezTo>
                <a:cubicBezTo>
                  <a:pt x="101760" y="256787"/>
                  <a:pt x="93549" y="249240"/>
                  <a:pt x="88777" y="239697"/>
                </a:cubicBezTo>
                <a:cubicBezTo>
                  <a:pt x="84592" y="231327"/>
                  <a:pt x="85745" y="220371"/>
                  <a:pt x="79899" y="213064"/>
                </a:cubicBezTo>
                <a:cubicBezTo>
                  <a:pt x="73234" y="204733"/>
                  <a:pt x="62144" y="201227"/>
                  <a:pt x="53266" y="195309"/>
                </a:cubicBezTo>
                <a:lnTo>
                  <a:pt x="35511" y="142043"/>
                </a:lnTo>
                <a:lnTo>
                  <a:pt x="26633" y="115410"/>
                </a:lnTo>
                <a:cubicBezTo>
                  <a:pt x="22012" y="83060"/>
                  <a:pt x="19343" y="49150"/>
                  <a:pt x="8878" y="17755"/>
                </a:cubicBezTo>
                <a:cubicBezTo>
                  <a:pt x="6785" y="11478"/>
                  <a:pt x="2959" y="5918"/>
                  <a:pt x="0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9" name="Полилиния 18"/>
          <p:cNvSpPr/>
          <p:nvPr/>
        </p:nvSpPr>
        <p:spPr>
          <a:xfrm>
            <a:off x="5140171" y="3568823"/>
            <a:ext cx="213064" cy="967666"/>
          </a:xfrm>
          <a:custGeom>
            <a:avLst/>
            <a:gdLst>
              <a:gd name="connsiteX0" fmla="*/ 8878 w 213064"/>
              <a:gd name="connsiteY0" fmla="*/ 967666 h 967666"/>
              <a:gd name="connsiteX1" fmla="*/ 0 w 213064"/>
              <a:gd name="connsiteY1" fmla="*/ 834501 h 967666"/>
              <a:gd name="connsiteX2" fmla="*/ 8878 w 213064"/>
              <a:gd name="connsiteY2" fmla="*/ 585927 h 967666"/>
              <a:gd name="connsiteX3" fmla="*/ 26633 w 213064"/>
              <a:gd name="connsiteY3" fmla="*/ 514905 h 967666"/>
              <a:gd name="connsiteX4" fmla="*/ 44388 w 213064"/>
              <a:gd name="connsiteY4" fmla="*/ 426128 h 967666"/>
              <a:gd name="connsiteX5" fmla="*/ 53266 w 213064"/>
              <a:gd name="connsiteY5" fmla="*/ 399495 h 967666"/>
              <a:gd name="connsiteX6" fmla="*/ 79899 w 213064"/>
              <a:gd name="connsiteY6" fmla="*/ 301841 h 967666"/>
              <a:gd name="connsiteX7" fmla="*/ 88777 w 213064"/>
              <a:gd name="connsiteY7" fmla="*/ 275208 h 967666"/>
              <a:gd name="connsiteX8" fmla="*/ 97654 w 213064"/>
              <a:gd name="connsiteY8" fmla="*/ 248575 h 967666"/>
              <a:gd name="connsiteX9" fmla="*/ 115410 w 213064"/>
              <a:gd name="connsiteY9" fmla="*/ 230820 h 967666"/>
              <a:gd name="connsiteX10" fmla="*/ 133165 w 213064"/>
              <a:gd name="connsiteY10" fmla="*/ 177554 h 967666"/>
              <a:gd name="connsiteX11" fmla="*/ 150920 w 213064"/>
              <a:gd name="connsiteY11" fmla="*/ 115410 h 967666"/>
              <a:gd name="connsiteX12" fmla="*/ 177553 w 213064"/>
              <a:gd name="connsiteY12" fmla="*/ 79899 h 967666"/>
              <a:gd name="connsiteX13" fmla="*/ 204186 w 213064"/>
              <a:gd name="connsiteY13" fmla="*/ 26633 h 967666"/>
              <a:gd name="connsiteX14" fmla="*/ 213064 w 213064"/>
              <a:gd name="connsiteY14" fmla="*/ 0 h 96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064" h="967666">
                <a:moveTo>
                  <a:pt x="8878" y="967666"/>
                </a:moveTo>
                <a:cubicBezTo>
                  <a:pt x="5919" y="923278"/>
                  <a:pt x="0" y="878988"/>
                  <a:pt x="0" y="834501"/>
                </a:cubicBezTo>
                <a:cubicBezTo>
                  <a:pt x="0" y="751590"/>
                  <a:pt x="3862" y="668686"/>
                  <a:pt x="8878" y="585927"/>
                </a:cubicBezTo>
                <a:cubicBezTo>
                  <a:pt x="10961" y="551558"/>
                  <a:pt x="18335" y="543948"/>
                  <a:pt x="26633" y="514905"/>
                </a:cubicBezTo>
                <a:cubicBezTo>
                  <a:pt x="44322" y="452996"/>
                  <a:pt x="26948" y="504612"/>
                  <a:pt x="44388" y="426128"/>
                </a:cubicBezTo>
                <a:cubicBezTo>
                  <a:pt x="46418" y="416993"/>
                  <a:pt x="50996" y="408573"/>
                  <a:pt x="53266" y="399495"/>
                </a:cubicBezTo>
                <a:cubicBezTo>
                  <a:pt x="78364" y="299109"/>
                  <a:pt x="41807" y="416116"/>
                  <a:pt x="79899" y="301841"/>
                </a:cubicBezTo>
                <a:lnTo>
                  <a:pt x="88777" y="275208"/>
                </a:lnTo>
                <a:cubicBezTo>
                  <a:pt x="91736" y="266330"/>
                  <a:pt x="91037" y="255192"/>
                  <a:pt x="97654" y="248575"/>
                </a:cubicBezTo>
                <a:lnTo>
                  <a:pt x="115410" y="230820"/>
                </a:lnTo>
                <a:cubicBezTo>
                  <a:pt x="121328" y="213065"/>
                  <a:pt x="128626" y="195711"/>
                  <a:pt x="133165" y="177554"/>
                </a:cubicBezTo>
                <a:cubicBezTo>
                  <a:pt x="135086" y="169871"/>
                  <a:pt x="145261" y="125313"/>
                  <a:pt x="150920" y="115410"/>
                </a:cubicBezTo>
                <a:cubicBezTo>
                  <a:pt x="158261" y="102563"/>
                  <a:pt x="168675" y="91736"/>
                  <a:pt x="177553" y="79899"/>
                </a:cubicBezTo>
                <a:cubicBezTo>
                  <a:pt x="199868" y="12956"/>
                  <a:pt x="169767" y="95472"/>
                  <a:pt x="204186" y="26633"/>
                </a:cubicBezTo>
                <a:cubicBezTo>
                  <a:pt x="208371" y="18263"/>
                  <a:pt x="213064" y="0"/>
                  <a:pt x="213064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6" name="Полилиния 25"/>
          <p:cNvSpPr/>
          <p:nvPr/>
        </p:nvSpPr>
        <p:spPr>
          <a:xfrm>
            <a:off x="5393184" y="3389005"/>
            <a:ext cx="2654423" cy="1216781"/>
          </a:xfrm>
          <a:custGeom>
            <a:avLst/>
            <a:gdLst>
              <a:gd name="connsiteX0" fmla="*/ 0 w 2654423"/>
              <a:gd name="connsiteY0" fmla="*/ 150921 h 1216781"/>
              <a:gd name="connsiteX1" fmla="*/ 71021 w 2654423"/>
              <a:gd name="connsiteY1" fmla="*/ 97655 h 1216781"/>
              <a:gd name="connsiteX2" fmla="*/ 124287 w 2654423"/>
              <a:gd name="connsiteY2" fmla="*/ 79899 h 1216781"/>
              <a:gd name="connsiteX3" fmla="*/ 177553 w 2654423"/>
              <a:gd name="connsiteY3" fmla="*/ 44389 h 1216781"/>
              <a:gd name="connsiteX4" fmla="*/ 230819 w 2654423"/>
              <a:gd name="connsiteY4" fmla="*/ 26633 h 1216781"/>
              <a:gd name="connsiteX5" fmla="*/ 257452 w 2654423"/>
              <a:gd name="connsiteY5" fmla="*/ 17756 h 1216781"/>
              <a:gd name="connsiteX6" fmla="*/ 390617 w 2654423"/>
              <a:gd name="connsiteY6" fmla="*/ 0 h 1216781"/>
              <a:gd name="connsiteX7" fmla="*/ 630314 w 2654423"/>
              <a:gd name="connsiteY7" fmla="*/ 8878 h 1216781"/>
              <a:gd name="connsiteX8" fmla="*/ 683580 w 2654423"/>
              <a:gd name="connsiteY8" fmla="*/ 26633 h 1216781"/>
              <a:gd name="connsiteX9" fmla="*/ 710213 w 2654423"/>
              <a:gd name="connsiteY9" fmla="*/ 35511 h 1216781"/>
              <a:gd name="connsiteX10" fmla="*/ 736846 w 2654423"/>
              <a:gd name="connsiteY10" fmla="*/ 44389 h 1216781"/>
              <a:gd name="connsiteX11" fmla="*/ 825623 w 2654423"/>
              <a:gd name="connsiteY11" fmla="*/ 71022 h 1216781"/>
              <a:gd name="connsiteX12" fmla="*/ 852256 w 2654423"/>
              <a:gd name="connsiteY12" fmla="*/ 88777 h 1216781"/>
              <a:gd name="connsiteX13" fmla="*/ 905522 w 2654423"/>
              <a:gd name="connsiteY13" fmla="*/ 106532 h 1216781"/>
              <a:gd name="connsiteX14" fmla="*/ 932155 w 2654423"/>
              <a:gd name="connsiteY14" fmla="*/ 124288 h 1216781"/>
              <a:gd name="connsiteX15" fmla="*/ 994299 w 2654423"/>
              <a:gd name="connsiteY15" fmla="*/ 142043 h 1216781"/>
              <a:gd name="connsiteX16" fmla="*/ 1047565 w 2654423"/>
              <a:gd name="connsiteY16" fmla="*/ 159798 h 1216781"/>
              <a:gd name="connsiteX17" fmla="*/ 1065320 w 2654423"/>
              <a:gd name="connsiteY17" fmla="*/ 177554 h 1216781"/>
              <a:gd name="connsiteX18" fmla="*/ 1083075 w 2654423"/>
              <a:gd name="connsiteY18" fmla="*/ 204187 h 1216781"/>
              <a:gd name="connsiteX19" fmla="*/ 1109708 w 2654423"/>
              <a:gd name="connsiteY19" fmla="*/ 213064 h 1216781"/>
              <a:gd name="connsiteX20" fmla="*/ 1127464 w 2654423"/>
              <a:gd name="connsiteY20" fmla="*/ 230820 h 1216781"/>
              <a:gd name="connsiteX21" fmla="*/ 1154097 w 2654423"/>
              <a:gd name="connsiteY21" fmla="*/ 248575 h 1216781"/>
              <a:gd name="connsiteX22" fmla="*/ 1180730 w 2654423"/>
              <a:gd name="connsiteY22" fmla="*/ 301841 h 1216781"/>
              <a:gd name="connsiteX23" fmla="*/ 1207363 w 2654423"/>
              <a:gd name="connsiteY23" fmla="*/ 319596 h 1216781"/>
              <a:gd name="connsiteX24" fmla="*/ 1225118 w 2654423"/>
              <a:gd name="connsiteY24" fmla="*/ 337352 h 1216781"/>
              <a:gd name="connsiteX25" fmla="*/ 1242873 w 2654423"/>
              <a:gd name="connsiteY25" fmla="*/ 363985 h 1216781"/>
              <a:gd name="connsiteX26" fmla="*/ 1269506 w 2654423"/>
              <a:gd name="connsiteY26" fmla="*/ 372862 h 1216781"/>
              <a:gd name="connsiteX27" fmla="*/ 1287262 w 2654423"/>
              <a:gd name="connsiteY27" fmla="*/ 390618 h 1216781"/>
              <a:gd name="connsiteX28" fmla="*/ 1322772 w 2654423"/>
              <a:gd name="connsiteY28" fmla="*/ 443884 h 1216781"/>
              <a:gd name="connsiteX29" fmla="*/ 1376038 w 2654423"/>
              <a:gd name="connsiteY29" fmla="*/ 488272 h 1216781"/>
              <a:gd name="connsiteX30" fmla="*/ 1402671 w 2654423"/>
              <a:gd name="connsiteY30" fmla="*/ 497150 h 1216781"/>
              <a:gd name="connsiteX31" fmla="*/ 1447060 w 2654423"/>
              <a:gd name="connsiteY31" fmla="*/ 532660 h 1216781"/>
              <a:gd name="connsiteX32" fmla="*/ 1464815 w 2654423"/>
              <a:gd name="connsiteY32" fmla="*/ 550416 h 1216781"/>
              <a:gd name="connsiteX33" fmla="*/ 1491448 w 2654423"/>
              <a:gd name="connsiteY33" fmla="*/ 559293 h 1216781"/>
              <a:gd name="connsiteX34" fmla="*/ 1518081 w 2654423"/>
              <a:gd name="connsiteY34" fmla="*/ 603682 h 1216781"/>
              <a:gd name="connsiteX35" fmla="*/ 1544714 w 2654423"/>
              <a:gd name="connsiteY35" fmla="*/ 612559 h 1216781"/>
              <a:gd name="connsiteX36" fmla="*/ 1589103 w 2654423"/>
              <a:gd name="connsiteY36" fmla="*/ 656948 h 1216781"/>
              <a:gd name="connsiteX37" fmla="*/ 1606858 w 2654423"/>
              <a:gd name="connsiteY37" fmla="*/ 683581 h 1216781"/>
              <a:gd name="connsiteX38" fmla="*/ 1633491 w 2654423"/>
              <a:gd name="connsiteY38" fmla="*/ 701336 h 1216781"/>
              <a:gd name="connsiteX39" fmla="*/ 1669002 w 2654423"/>
              <a:gd name="connsiteY39" fmla="*/ 745724 h 1216781"/>
              <a:gd name="connsiteX40" fmla="*/ 1695635 w 2654423"/>
              <a:gd name="connsiteY40" fmla="*/ 754602 h 1216781"/>
              <a:gd name="connsiteX41" fmla="*/ 1713390 w 2654423"/>
              <a:gd name="connsiteY41" fmla="*/ 772358 h 1216781"/>
              <a:gd name="connsiteX42" fmla="*/ 1731145 w 2654423"/>
              <a:gd name="connsiteY42" fmla="*/ 798991 h 1216781"/>
              <a:gd name="connsiteX43" fmla="*/ 1757778 w 2654423"/>
              <a:gd name="connsiteY43" fmla="*/ 807868 h 1216781"/>
              <a:gd name="connsiteX44" fmla="*/ 1819922 w 2654423"/>
              <a:gd name="connsiteY44" fmla="*/ 878890 h 1216781"/>
              <a:gd name="connsiteX45" fmla="*/ 1846555 w 2654423"/>
              <a:gd name="connsiteY45" fmla="*/ 887767 h 1216781"/>
              <a:gd name="connsiteX46" fmla="*/ 1899821 w 2654423"/>
              <a:gd name="connsiteY46" fmla="*/ 932156 h 1216781"/>
              <a:gd name="connsiteX47" fmla="*/ 1926454 w 2654423"/>
              <a:gd name="connsiteY47" fmla="*/ 949911 h 1216781"/>
              <a:gd name="connsiteX48" fmla="*/ 1953087 w 2654423"/>
              <a:gd name="connsiteY48" fmla="*/ 976544 h 1216781"/>
              <a:gd name="connsiteX49" fmla="*/ 2032986 w 2654423"/>
              <a:gd name="connsiteY49" fmla="*/ 1029810 h 1216781"/>
              <a:gd name="connsiteX50" fmla="*/ 2059619 w 2654423"/>
              <a:gd name="connsiteY50" fmla="*/ 1047565 h 1216781"/>
              <a:gd name="connsiteX51" fmla="*/ 2077374 w 2654423"/>
              <a:gd name="connsiteY51" fmla="*/ 1065321 h 1216781"/>
              <a:gd name="connsiteX52" fmla="*/ 2104007 w 2654423"/>
              <a:gd name="connsiteY52" fmla="*/ 1074198 h 1216781"/>
              <a:gd name="connsiteX53" fmla="*/ 2148396 w 2654423"/>
              <a:gd name="connsiteY53" fmla="*/ 1100831 h 1216781"/>
              <a:gd name="connsiteX54" fmla="*/ 2192784 w 2654423"/>
              <a:gd name="connsiteY54" fmla="*/ 1127464 h 1216781"/>
              <a:gd name="connsiteX55" fmla="*/ 2219417 w 2654423"/>
              <a:gd name="connsiteY55" fmla="*/ 1145220 h 1216781"/>
              <a:gd name="connsiteX56" fmla="*/ 2272683 w 2654423"/>
              <a:gd name="connsiteY56" fmla="*/ 1162975 h 1216781"/>
              <a:gd name="connsiteX57" fmla="*/ 2334827 w 2654423"/>
              <a:gd name="connsiteY57" fmla="*/ 1180730 h 1216781"/>
              <a:gd name="connsiteX58" fmla="*/ 2396971 w 2654423"/>
              <a:gd name="connsiteY58" fmla="*/ 1189608 h 1216781"/>
              <a:gd name="connsiteX59" fmla="*/ 2592279 w 2654423"/>
              <a:gd name="connsiteY59" fmla="*/ 1216241 h 1216781"/>
              <a:gd name="connsiteX60" fmla="*/ 2654423 w 2654423"/>
              <a:gd name="connsiteY60" fmla="*/ 1216241 h 1216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654423" h="1216781">
                <a:moveTo>
                  <a:pt x="0" y="150921"/>
                </a:moveTo>
                <a:cubicBezTo>
                  <a:pt x="5664" y="146390"/>
                  <a:pt x="55119" y="104723"/>
                  <a:pt x="71021" y="97655"/>
                </a:cubicBezTo>
                <a:cubicBezTo>
                  <a:pt x="88124" y="90054"/>
                  <a:pt x="108714" y="90281"/>
                  <a:pt x="124287" y="79899"/>
                </a:cubicBezTo>
                <a:cubicBezTo>
                  <a:pt x="142042" y="68062"/>
                  <a:pt x="157309" y="51137"/>
                  <a:pt x="177553" y="44389"/>
                </a:cubicBezTo>
                <a:lnTo>
                  <a:pt x="230819" y="26633"/>
                </a:lnTo>
                <a:cubicBezTo>
                  <a:pt x="239697" y="23674"/>
                  <a:pt x="248222" y="19294"/>
                  <a:pt x="257452" y="17756"/>
                </a:cubicBezTo>
                <a:cubicBezTo>
                  <a:pt x="337150" y="4472"/>
                  <a:pt x="292828" y="10866"/>
                  <a:pt x="390617" y="0"/>
                </a:cubicBezTo>
                <a:cubicBezTo>
                  <a:pt x="470516" y="2959"/>
                  <a:pt x="550689" y="1639"/>
                  <a:pt x="630314" y="8878"/>
                </a:cubicBezTo>
                <a:cubicBezTo>
                  <a:pt x="648953" y="10572"/>
                  <a:pt x="665825" y="20715"/>
                  <a:pt x="683580" y="26633"/>
                </a:cubicBezTo>
                <a:lnTo>
                  <a:pt x="710213" y="35511"/>
                </a:lnTo>
                <a:cubicBezTo>
                  <a:pt x="719091" y="38470"/>
                  <a:pt x="727767" y="42120"/>
                  <a:pt x="736846" y="44389"/>
                </a:cubicBezTo>
                <a:cubicBezTo>
                  <a:pt x="756700" y="49352"/>
                  <a:pt x="812650" y="62373"/>
                  <a:pt x="825623" y="71022"/>
                </a:cubicBezTo>
                <a:cubicBezTo>
                  <a:pt x="834501" y="76940"/>
                  <a:pt x="842506" y="84444"/>
                  <a:pt x="852256" y="88777"/>
                </a:cubicBezTo>
                <a:cubicBezTo>
                  <a:pt x="869359" y="96378"/>
                  <a:pt x="905522" y="106532"/>
                  <a:pt x="905522" y="106532"/>
                </a:cubicBezTo>
                <a:cubicBezTo>
                  <a:pt x="914400" y="112451"/>
                  <a:pt x="922612" y="119516"/>
                  <a:pt x="932155" y="124288"/>
                </a:cubicBezTo>
                <a:cubicBezTo>
                  <a:pt x="947066" y="131744"/>
                  <a:pt x="980085" y="137779"/>
                  <a:pt x="994299" y="142043"/>
                </a:cubicBezTo>
                <a:cubicBezTo>
                  <a:pt x="1012225" y="147421"/>
                  <a:pt x="1047565" y="159798"/>
                  <a:pt x="1047565" y="159798"/>
                </a:cubicBezTo>
                <a:cubicBezTo>
                  <a:pt x="1053483" y="165717"/>
                  <a:pt x="1060091" y="171018"/>
                  <a:pt x="1065320" y="177554"/>
                </a:cubicBezTo>
                <a:cubicBezTo>
                  <a:pt x="1071985" y="185886"/>
                  <a:pt x="1074743" y="197522"/>
                  <a:pt x="1083075" y="204187"/>
                </a:cubicBezTo>
                <a:cubicBezTo>
                  <a:pt x="1090382" y="210033"/>
                  <a:pt x="1100830" y="210105"/>
                  <a:pt x="1109708" y="213064"/>
                </a:cubicBezTo>
                <a:cubicBezTo>
                  <a:pt x="1115627" y="218983"/>
                  <a:pt x="1120928" y="225591"/>
                  <a:pt x="1127464" y="230820"/>
                </a:cubicBezTo>
                <a:cubicBezTo>
                  <a:pt x="1135796" y="237485"/>
                  <a:pt x="1146552" y="241030"/>
                  <a:pt x="1154097" y="248575"/>
                </a:cubicBezTo>
                <a:cubicBezTo>
                  <a:pt x="1228934" y="323412"/>
                  <a:pt x="1122966" y="229637"/>
                  <a:pt x="1180730" y="301841"/>
                </a:cubicBezTo>
                <a:cubicBezTo>
                  <a:pt x="1187395" y="310172"/>
                  <a:pt x="1199032" y="312931"/>
                  <a:pt x="1207363" y="319596"/>
                </a:cubicBezTo>
                <a:cubicBezTo>
                  <a:pt x="1213899" y="324825"/>
                  <a:pt x="1219889" y="330816"/>
                  <a:pt x="1225118" y="337352"/>
                </a:cubicBezTo>
                <a:cubicBezTo>
                  <a:pt x="1231783" y="345684"/>
                  <a:pt x="1234541" y="357320"/>
                  <a:pt x="1242873" y="363985"/>
                </a:cubicBezTo>
                <a:cubicBezTo>
                  <a:pt x="1250180" y="369831"/>
                  <a:pt x="1260628" y="369903"/>
                  <a:pt x="1269506" y="372862"/>
                </a:cubicBezTo>
                <a:cubicBezTo>
                  <a:pt x="1275425" y="378781"/>
                  <a:pt x="1282240" y="383922"/>
                  <a:pt x="1287262" y="390618"/>
                </a:cubicBezTo>
                <a:cubicBezTo>
                  <a:pt x="1300065" y="407689"/>
                  <a:pt x="1307683" y="428795"/>
                  <a:pt x="1322772" y="443884"/>
                </a:cubicBezTo>
                <a:cubicBezTo>
                  <a:pt x="1341041" y="462152"/>
                  <a:pt x="1351421" y="474205"/>
                  <a:pt x="1376038" y="488272"/>
                </a:cubicBezTo>
                <a:cubicBezTo>
                  <a:pt x="1384163" y="492915"/>
                  <a:pt x="1393793" y="494191"/>
                  <a:pt x="1402671" y="497150"/>
                </a:cubicBezTo>
                <a:cubicBezTo>
                  <a:pt x="1445552" y="540029"/>
                  <a:pt x="1391052" y="487853"/>
                  <a:pt x="1447060" y="532660"/>
                </a:cubicBezTo>
                <a:cubicBezTo>
                  <a:pt x="1453596" y="537889"/>
                  <a:pt x="1457638" y="546110"/>
                  <a:pt x="1464815" y="550416"/>
                </a:cubicBezTo>
                <a:cubicBezTo>
                  <a:pt x="1472839" y="555231"/>
                  <a:pt x="1482570" y="556334"/>
                  <a:pt x="1491448" y="559293"/>
                </a:cubicBezTo>
                <a:cubicBezTo>
                  <a:pt x="1498431" y="580240"/>
                  <a:pt x="1497772" y="591496"/>
                  <a:pt x="1518081" y="603682"/>
                </a:cubicBezTo>
                <a:cubicBezTo>
                  <a:pt x="1526105" y="608497"/>
                  <a:pt x="1535836" y="609600"/>
                  <a:pt x="1544714" y="612559"/>
                </a:cubicBezTo>
                <a:cubicBezTo>
                  <a:pt x="1559510" y="627355"/>
                  <a:pt x="1577496" y="639537"/>
                  <a:pt x="1589103" y="656948"/>
                </a:cubicBezTo>
                <a:cubicBezTo>
                  <a:pt x="1595021" y="665826"/>
                  <a:pt x="1599313" y="676036"/>
                  <a:pt x="1606858" y="683581"/>
                </a:cubicBezTo>
                <a:cubicBezTo>
                  <a:pt x="1614403" y="691126"/>
                  <a:pt x="1624613" y="695418"/>
                  <a:pt x="1633491" y="701336"/>
                </a:cubicBezTo>
                <a:cubicBezTo>
                  <a:pt x="1641557" y="713435"/>
                  <a:pt x="1654944" y="737289"/>
                  <a:pt x="1669002" y="745724"/>
                </a:cubicBezTo>
                <a:cubicBezTo>
                  <a:pt x="1677026" y="750539"/>
                  <a:pt x="1686757" y="751643"/>
                  <a:pt x="1695635" y="754602"/>
                </a:cubicBezTo>
                <a:cubicBezTo>
                  <a:pt x="1701553" y="760521"/>
                  <a:pt x="1708161" y="765822"/>
                  <a:pt x="1713390" y="772358"/>
                </a:cubicBezTo>
                <a:cubicBezTo>
                  <a:pt x="1720055" y="780690"/>
                  <a:pt x="1722813" y="792326"/>
                  <a:pt x="1731145" y="798991"/>
                </a:cubicBezTo>
                <a:cubicBezTo>
                  <a:pt x="1738452" y="804837"/>
                  <a:pt x="1748900" y="804909"/>
                  <a:pt x="1757778" y="807868"/>
                </a:cubicBezTo>
                <a:cubicBezTo>
                  <a:pt x="1772008" y="829212"/>
                  <a:pt x="1797668" y="871473"/>
                  <a:pt x="1819922" y="878890"/>
                </a:cubicBezTo>
                <a:lnTo>
                  <a:pt x="1846555" y="887767"/>
                </a:lnTo>
                <a:cubicBezTo>
                  <a:pt x="1912687" y="931856"/>
                  <a:pt x="1831458" y="875187"/>
                  <a:pt x="1899821" y="932156"/>
                </a:cubicBezTo>
                <a:cubicBezTo>
                  <a:pt x="1908018" y="938986"/>
                  <a:pt x="1918257" y="943081"/>
                  <a:pt x="1926454" y="949911"/>
                </a:cubicBezTo>
                <a:cubicBezTo>
                  <a:pt x="1936099" y="957948"/>
                  <a:pt x="1943177" y="968836"/>
                  <a:pt x="1953087" y="976544"/>
                </a:cubicBezTo>
                <a:cubicBezTo>
                  <a:pt x="1953097" y="976552"/>
                  <a:pt x="2019664" y="1020929"/>
                  <a:pt x="2032986" y="1029810"/>
                </a:cubicBezTo>
                <a:cubicBezTo>
                  <a:pt x="2041864" y="1035728"/>
                  <a:pt x="2052075" y="1040020"/>
                  <a:pt x="2059619" y="1047565"/>
                </a:cubicBezTo>
                <a:cubicBezTo>
                  <a:pt x="2065537" y="1053484"/>
                  <a:pt x="2070197" y="1061015"/>
                  <a:pt x="2077374" y="1065321"/>
                </a:cubicBezTo>
                <a:cubicBezTo>
                  <a:pt x="2085398" y="1070136"/>
                  <a:pt x="2095129" y="1071239"/>
                  <a:pt x="2104007" y="1074198"/>
                </a:cubicBezTo>
                <a:cubicBezTo>
                  <a:pt x="2148999" y="1119190"/>
                  <a:pt x="2090770" y="1066255"/>
                  <a:pt x="2148396" y="1100831"/>
                </a:cubicBezTo>
                <a:cubicBezTo>
                  <a:pt x="2209326" y="1137389"/>
                  <a:pt x="2117338" y="1102317"/>
                  <a:pt x="2192784" y="1127464"/>
                </a:cubicBezTo>
                <a:cubicBezTo>
                  <a:pt x="2201662" y="1133383"/>
                  <a:pt x="2209667" y="1140887"/>
                  <a:pt x="2219417" y="1145220"/>
                </a:cubicBezTo>
                <a:cubicBezTo>
                  <a:pt x="2236520" y="1152821"/>
                  <a:pt x="2254928" y="1157057"/>
                  <a:pt x="2272683" y="1162975"/>
                </a:cubicBezTo>
                <a:cubicBezTo>
                  <a:pt x="2295509" y="1170584"/>
                  <a:pt x="2310293" y="1176269"/>
                  <a:pt x="2334827" y="1180730"/>
                </a:cubicBezTo>
                <a:cubicBezTo>
                  <a:pt x="2355414" y="1184473"/>
                  <a:pt x="2376302" y="1186344"/>
                  <a:pt x="2396971" y="1189608"/>
                </a:cubicBezTo>
                <a:cubicBezTo>
                  <a:pt x="2482171" y="1203061"/>
                  <a:pt x="2509536" y="1211374"/>
                  <a:pt x="2592279" y="1216241"/>
                </a:cubicBezTo>
                <a:cubicBezTo>
                  <a:pt x="2612958" y="1217457"/>
                  <a:pt x="2633708" y="1216241"/>
                  <a:pt x="2654423" y="1216241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024" name="Полилиния 1023"/>
          <p:cNvSpPr/>
          <p:nvPr/>
        </p:nvSpPr>
        <p:spPr>
          <a:xfrm>
            <a:off x="7004482" y="3089429"/>
            <a:ext cx="1393794" cy="1447060"/>
          </a:xfrm>
          <a:custGeom>
            <a:avLst/>
            <a:gdLst>
              <a:gd name="connsiteX0" fmla="*/ 1118586 w 1393794"/>
              <a:gd name="connsiteY0" fmla="*/ 1447060 h 1447060"/>
              <a:gd name="connsiteX1" fmla="*/ 1171852 w 1393794"/>
              <a:gd name="connsiteY1" fmla="*/ 1438183 h 1447060"/>
              <a:gd name="connsiteX2" fmla="*/ 1233996 w 1393794"/>
              <a:gd name="connsiteY2" fmla="*/ 1376039 h 1447060"/>
              <a:gd name="connsiteX3" fmla="*/ 1278384 w 1393794"/>
              <a:gd name="connsiteY3" fmla="*/ 1340528 h 1447060"/>
              <a:gd name="connsiteX4" fmla="*/ 1296139 w 1393794"/>
              <a:gd name="connsiteY4" fmla="*/ 1313895 h 1447060"/>
              <a:gd name="connsiteX5" fmla="*/ 1331650 w 1393794"/>
              <a:gd name="connsiteY5" fmla="*/ 1269507 h 1447060"/>
              <a:gd name="connsiteX6" fmla="*/ 1367161 w 1393794"/>
              <a:gd name="connsiteY6" fmla="*/ 1198486 h 1447060"/>
              <a:gd name="connsiteX7" fmla="*/ 1393794 w 1393794"/>
              <a:gd name="connsiteY7" fmla="*/ 1056443 h 1447060"/>
              <a:gd name="connsiteX8" fmla="*/ 1376038 w 1393794"/>
              <a:gd name="connsiteY8" fmla="*/ 905522 h 1447060"/>
              <a:gd name="connsiteX9" fmla="*/ 1358283 w 1393794"/>
              <a:gd name="connsiteY9" fmla="*/ 878889 h 1447060"/>
              <a:gd name="connsiteX10" fmla="*/ 1340528 w 1393794"/>
              <a:gd name="connsiteY10" fmla="*/ 816746 h 1447060"/>
              <a:gd name="connsiteX11" fmla="*/ 1322772 w 1393794"/>
              <a:gd name="connsiteY11" fmla="*/ 798990 h 1447060"/>
              <a:gd name="connsiteX12" fmla="*/ 1313895 w 1393794"/>
              <a:gd name="connsiteY12" fmla="*/ 772357 h 1447060"/>
              <a:gd name="connsiteX13" fmla="*/ 1287262 w 1393794"/>
              <a:gd name="connsiteY13" fmla="*/ 763480 h 1447060"/>
              <a:gd name="connsiteX14" fmla="*/ 1242873 w 1393794"/>
              <a:gd name="connsiteY14" fmla="*/ 736847 h 1447060"/>
              <a:gd name="connsiteX15" fmla="*/ 1216240 w 1393794"/>
              <a:gd name="connsiteY15" fmla="*/ 719091 h 1447060"/>
              <a:gd name="connsiteX16" fmla="*/ 1162974 w 1393794"/>
              <a:gd name="connsiteY16" fmla="*/ 701336 h 1447060"/>
              <a:gd name="connsiteX17" fmla="*/ 1109708 w 1393794"/>
              <a:gd name="connsiteY17" fmla="*/ 674703 h 1447060"/>
              <a:gd name="connsiteX18" fmla="*/ 1065320 w 1393794"/>
              <a:gd name="connsiteY18" fmla="*/ 630315 h 1447060"/>
              <a:gd name="connsiteX19" fmla="*/ 1047565 w 1393794"/>
              <a:gd name="connsiteY19" fmla="*/ 612559 h 1447060"/>
              <a:gd name="connsiteX20" fmla="*/ 994299 w 1393794"/>
              <a:gd name="connsiteY20" fmla="*/ 594804 h 1447060"/>
              <a:gd name="connsiteX21" fmla="*/ 941033 w 1393794"/>
              <a:gd name="connsiteY21" fmla="*/ 568171 h 1447060"/>
              <a:gd name="connsiteX22" fmla="*/ 710213 w 1393794"/>
              <a:gd name="connsiteY22" fmla="*/ 550416 h 1447060"/>
              <a:gd name="connsiteX23" fmla="*/ 612559 w 1393794"/>
              <a:gd name="connsiteY23" fmla="*/ 532660 h 1447060"/>
              <a:gd name="connsiteX24" fmla="*/ 284085 w 1393794"/>
              <a:gd name="connsiteY24" fmla="*/ 514905 h 1447060"/>
              <a:gd name="connsiteX25" fmla="*/ 230819 w 1393794"/>
              <a:gd name="connsiteY25" fmla="*/ 497150 h 1447060"/>
              <a:gd name="connsiteX26" fmla="*/ 204186 w 1393794"/>
              <a:gd name="connsiteY26" fmla="*/ 479394 h 1447060"/>
              <a:gd name="connsiteX27" fmla="*/ 124287 w 1393794"/>
              <a:gd name="connsiteY27" fmla="*/ 443884 h 1447060"/>
              <a:gd name="connsiteX28" fmla="*/ 88776 w 1393794"/>
              <a:gd name="connsiteY28" fmla="*/ 408373 h 1447060"/>
              <a:gd name="connsiteX29" fmla="*/ 71021 w 1393794"/>
              <a:gd name="connsiteY29" fmla="*/ 381740 h 1447060"/>
              <a:gd name="connsiteX30" fmla="*/ 44388 w 1393794"/>
              <a:gd name="connsiteY30" fmla="*/ 363985 h 1447060"/>
              <a:gd name="connsiteX31" fmla="*/ 26633 w 1393794"/>
              <a:gd name="connsiteY31" fmla="*/ 346229 h 1447060"/>
              <a:gd name="connsiteX32" fmla="*/ 8877 w 1393794"/>
              <a:gd name="connsiteY32" fmla="*/ 292963 h 1447060"/>
              <a:gd name="connsiteX33" fmla="*/ 0 w 1393794"/>
              <a:gd name="connsiteY33" fmla="*/ 266330 h 1447060"/>
              <a:gd name="connsiteX34" fmla="*/ 8877 w 1393794"/>
              <a:gd name="connsiteY34" fmla="*/ 186431 h 1447060"/>
              <a:gd name="connsiteX35" fmla="*/ 44388 w 1393794"/>
              <a:gd name="connsiteY35" fmla="*/ 133165 h 1447060"/>
              <a:gd name="connsiteX36" fmla="*/ 79899 w 1393794"/>
              <a:gd name="connsiteY36" fmla="*/ 88777 h 1447060"/>
              <a:gd name="connsiteX37" fmla="*/ 106532 w 1393794"/>
              <a:gd name="connsiteY37" fmla="*/ 35511 h 1447060"/>
              <a:gd name="connsiteX38" fmla="*/ 124287 w 1393794"/>
              <a:gd name="connsiteY38" fmla="*/ 17755 h 1447060"/>
              <a:gd name="connsiteX39" fmla="*/ 133165 w 1393794"/>
              <a:gd name="connsiteY39" fmla="*/ 0 h 144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93794" h="1447060">
                <a:moveTo>
                  <a:pt x="1118586" y="1447060"/>
                </a:moveTo>
                <a:cubicBezTo>
                  <a:pt x="1136341" y="1444101"/>
                  <a:pt x="1155752" y="1446233"/>
                  <a:pt x="1171852" y="1438183"/>
                </a:cubicBezTo>
                <a:cubicBezTo>
                  <a:pt x="1185663" y="1431277"/>
                  <a:pt x="1218459" y="1386397"/>
                  <a:pt x="1233996" y="1376039"/>
                </a:cubicBezTo>
                <a:cubicBezTo>
                  <a:pt x="1253774" y="1362854"/>
                  <a:pt x="1263926" y="1358602"/>
                  <a:pt x="1278384" y="1340528"/>
                </a:cubicBezTo>
                <a:cubicBezTo>
                  <a:pt x="1285049" y="1332196"/>
                  <a:pt x="1289474" y="1322226"/>
                  <a:pt x="1296139" y="1313895"/>
                </a:cubicBezTo>
                <a:cubicBezTo>
                  <a:pt x="1314588" y="1290834"/>
                  <a:pt x="1317986" y="1300251"/>
                  <a:pt x="1331650" y="1269507"/>
                </a:cubicBezTo>
                <a:cubicBezTo>
                  <a:pt x="1364292" y="1196061"/>
                  <a:pt x="1330697" y="1234948"/>
                  <a:pt x="1367161" y="1198486"/>
                </a:cubicBezTo>
                <a:cubicBezTo>
                  <a:pt x="1394320" y="1117006"/>
                  <a:pt x="1383054" y="1163843"/>
                  <a:pt x="1393794" y="1056443"/>
                </a:cubicBezTo>
                <a:cubicBezTo>
                  <a:pt x="1392391" y="1036796"/>
                  <a:pt x="1396217" y="945879"/>
                  <a:pt x="1376038" y="905522"/>
                </a:cubicBezTo>
                <a:cubicBezTo>
                  <a:pt x="1371266" y="895979"/>
                  <a:pt x="1364201" y="887767"/>
                  <a:pt x="1358283" y="878889"/>
                </a:cubicBezTo>
                <a:cubicBezTo>
                  <a:pt x="1356626" y="872261"/>
                  <a:pt x="1345984" y="825839"/>
                  <a:pt x="1340528" y="816746"/>
                </a:cubicBezTo>
                <a:cubicBezTo>
                  <a:pt x="1336222" y="809569"/>
                  <a:pt x="1328691" y="804909"/>
                  <a:pt x="1322772" y="798990"/>
                </a:cubicBezTo>
                <a:cubicBezTo>
                  <a:pt x="1319813" y="790112"/>
                  <a:pt x="1320512" y="778974"/>
                  <a:pt x="1313895" y="772357"/>
                </a:cubicBezTo>
                <a:cubicBezTo>
                  <a:pt x="1307278" y="765740"/>
                  <a:pt x="1295286" y="768295"/>
                  <a:pt x="1287262" y="763480"/>
                </a:cubicBezTo>
                <a:cubicBezTo>
                  <a:pt x="1226331" y="726922"/>
                  <a:pt x="1318318" y="761993"/>
                  <a:pt x="1242873" y="736847"/>
                </a:cubicBezTo>
                <a:cubicBezTo>
                  <a:pt x="1233995" y="730928"/>
                  <a:pt x="1225990" y="723424"/>
                  <a:pt x="1216240" y="719091"/>
                </a:cubicBezTo>
                <a:cubicBezTo>
                  <a:pt x="1199137" y="711490"/>
                  <a:pt x="1178547" y="711717"/>
                  <a:pt x="1162974" y="701336"/>
                </a:cubicBezTo>
                <a:cubicBezTo>
                  <a:pt x="1128555" y="678390"/>
                  <a:pt x="1146463" y="686955"/>
                  <a:pt x="1109708" y="674703"/>
                </a:cubicBezTo>
                <a:cubicBezTo>
                  <a:pt x="1079270" y="629044"/>
                  <a:pt x="1107596" y="664136"/>
                  <a:pt x="1065320" y="630315"/>
                </a:cubicBezTo>
                <a:cubicBezTo>
                  <a:pt x="1058784" y="625086"/>
                  <a:pt x="1055051" y="616302"/>
                  <a:pt x="1047565" y="612559"/>
                </a:cubicBezTo>
                <a:cubicBezTo>
                  <a:pt x="1030825" y="604189"/>
                  <a:pt x="994299" y="594804"/>
                  <a:pt x="994299" y="594804"/>
                </a:cubicBezTo>
                <a:cubicBezTo>
                  <a:pt x="972905" y="573411"/>
                  <a:pt x="977390" y="571807"/>
                  <a:pt x="941033" y="568171"/>
                </a:cubicBezTo>
                <a:cubicBezTo>
                  <a:pt x="864249" y="560493"/>
                  <a:pt x="710213" y="550416"/>
                  <a:pt x="710213" y="550416"/>
                </a:cubicBezTo>
                <a:cubicBezTo>
                  <a:pt x="663673" y="534902"/>
                  <a:pt x="685914" y="540381"/>
                  <a:pt x="612559" y="532660"/>
                </a:cubicBezTo>
                <a:cubicBezTo>
                  <a:pt x="475700" y="518254"/>
                  <a:pt x="459285" y="521644"/>
                  <a:pt x="284085" y="514905"/>
                </a:cubicBezTo>
                <a:cubicBezTo>
                  <a:pt x="266330" y="508987"/>
                  <a:pt x="246391" y="507532"/>
                  <a:pt x="230819" y="497150"/>
                </a:cubicBezTo>
                <a:cubicBezTo>
                  <a:pt x="221941" y="491231"/>
                  <a:pt x="213936" y="483727"/>
                  <a:pt x="204186" y="479394"/>
                </a:cubicBezTo>
                <a:cubicBezTo>
                  <a:pt x="157901" y="458823"/>
                  <a:pt x="156742" y="471702"/>
                  <a:pt x="124287" y="443884"/>
                </a:cubicBezTo>
                <a:cubicBezTo>
                  <a:pt x="111577" y="432990"/>
                  <a:pt x="98062" y="422302"/>
                  <a:pt x="88776" y="408373"/>
                </a:cubicBezTo>
                <a:cubicBezTo>
                  <a:pt x="82858" y="399495"/>
                  <a:pt x="78566" y="389285"/>
                  <a:pt x="71021" y="381740"/>
                </a:cubicBezTo>
                <a:cubicBezTo>
                  <a:pt x="63476" y="374195"/>
                  <a:pt x="52719" y="370650"/>
                  <a:pt x="44388" y="363985"/>
                </a:cubicBezTo>
                <a:cubicBezTo>
                  <a:pt x="37852" y="358756"/>
                  <a:pt x="32551" y="352148"/>
                  <a:pt x="26633" y="346229"/>
                </a:cubicBezTo>
                <a:lnTo>
                  <a:pt x="8877" y="292963"/>
                </a:lnTo>
                <a:lnTo>
                  <a:pt x="0" y="266330"/>
                </a:lnTo>
                <a:cubicBezTo>
                  <a:pt x="2959" y="239697"/>
                  <a:pt x="403" y="211853"/>
                  <a:pt x="8877" y="186431"/>
                </a:cubicBezTo>
                <a:cubicBezTo>
                  <a:pt x="15625" y="166187"/>
                  <a:pt x="32551" y="150920"/>
                  <a:pt x="44388" y="133165"/>
                </a:cubicBezTo>
                <a:cubicBezTo>
                  <a:pt x="99042" y="51184"/>
                  <a:pt x="29294" y="152032"/>
                  <a:pt x="79899" y="88777"/>
                </a:cubicBezTo>
                <a:cubicBezTo>
                  <a:pt x="133769" y="21441"/>
                  <a:pt x="67157" y="101136"/>
                  <a:pt x="106532" y="35511"/>
                </a:cubicBezTo>
                <a:cubicBezTo>
                  <a:pt x="110838" y="28334"/>
                  <a:pt x="119265" y="24451"/>
                  <a:pt x="124287" y="17755"/>
                </a:cubicBezTo>
                <a:cubicBezTo>
                  <a:pt x="128257" y="12461"/>
                  <a:pt x="130206" y="5918"/>
                  <a:pt x="133165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835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" fill="hold"/>
                                        <p:tgtEl>
                                          <p:spTgt spid="10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7657 C -0.0052 -0.08513 -0.00677 -0.09947 -0.01336 -0.10757 C -0.01666 -0.11173 -0.01857 -0.1152 -0.02118 -0.12052 C -0.02187 -0.12191 -0.02309 -0.12446 -0.02309 -0.12446 C -0.02552 -0.13602 -0.02239 -0.12446 -0.02604 -0.13232 C -0.0276 -0.13556 -0.02812 -0.14042 -0.02899 -0.14389 C -0.0283 -0.15383 -0.02986 -0.16077 -0.025 -0.16725 C -0.02378 -0.17234 -0.02205 -0.1735 -0.01823 -0.17488 C -0.01527 -0.17743 -0.01284 -0.17858 -0.00955 -0.17997 C -0.00434 -0.18483 0.00174 -0.18552 0.00799 -0.18645 C 0.02188 -0.19339 0.00747 -0.18668 0.04584 -0.18923 C 0.05122 -0.18969 0.05764 -0.19339 0.0632 -0.19431 C 0.07014 -0.19547 0.07691 -0.1957 0.08368 -0.19825 C 0.08664 -0.1994 0.09236 -0.20218 0.09236 -0.20218 C 0.09427 -0.20449 0.0967 -0.20588 0.09827 -0.20842 C 0.09966 -0.21074 0.1 -0.21398 0.10122 -0.21629 C 0.10295 -0.22415 0.10486 -0.23202 0.10695 -0.23965 C 0.10608 -0.25816 0.10747 -0.28129 0.09427 -0.29263 C 0.09219 -0.29679 0.0882 -0.30026 0.08455 -0.30165 C 0.08091 -0.30489 0.07709 -0.3065 0.07292 -0.30812 C 0.06355 -0.31668 0.05122 -0.32038 0.03993 -0.32247 C 0.0342 -0.32223 0.0066 -0.32547 -0.00468 -0.31715 C -0.01527 -0.30951 -0.00677 -0.31391 -0.01336 -0.31067 C -0.01562 -0.30789 -0.01823 -0.30581 -0.02031 -0.30303 C -0.02222 -0.30049 -0.02604 -0.29517 -0.02604 -0.29517 C -0.02847 -0.28638 -0.03229 -0.27921 -0.0368 -0.27204 C -0.0401 -0.26672 -0.04409 -0.25723 -0.0493 -0.25515 C -0.05486 -0.24775 -0.05798 -0.23919 -0.06493 -0.23318 C -0.06753 -0.22786 -0.07586 -0.21698 -0.08038 -0.2149 C -0.0842 -0.21028 -0.09184 -0.20334 -0.09687 -0.20079 C -0.09895 -0.19663 -0.10555 -0.18483 -0.1085 -0.18275 C -0.11597 -0.1772 -0.12673 -0.1772 -0.13472 -0.17627 C -0.14062 -0.1765 -0.16284 -0.17743 -0.17066 -0.17882 C -0.17361 -0.17928 -0.17951 -0.18136 -0.17951 -0.18136 C -0.18541 -0.18691 -0.18663 -0.1957 -0.19114 -0.20218 C -0.19236 -0.2075 -0.19409 -0.20935 -0.19791 -0.2112 C -0.20069 -0.21675 -0.20451 -0.2193 -0.20764 -0.22415 C -0.21215 -0.23133 -0.21545 -0.23942 -0.21927 -0.24729 C -0.22309 -0.25492 -0.22361 -0.26695 -0.22604 -0.27574 C -0.22795 -0.29424 -0.22899 -0.33149 -0.22899 -0.33149 C -0.22795 -0.35161 -0.22795 -0.36642 -0.21441 -0.37798 C -0.21232 -0.38215 -0.21024 -0.38862 -0.20764 -0.39232 C -0.20555 -0.39996 -0.20208 -0.40644 -0.196 -0.40898 C -0.18923 -0.41499 -0.19236 -0.41337 -0.18715 -0.41546 C -0.18055 -0.42147 -0.17239 -0.4224 -0.16493 -0.42587 C -0.1592 -0.42864 -0.15816 -0.43003 -0.15121 -0.43096 C -0.13455 -0.43003 -0.12135 -0.42795 -0.10573 -0.42332 C -0.1026 -0.41962 -0.09843 -0.41731 -0.09496 -0.4143 C -0.09323 -0.41291 -0.08923 -0.41152 -0.08923 -0.41152 C -0.08559 -0.4069 -0.08402 -0.4032 -0.07951 -0.40135 C -0.07604 -0.39718 -0.07395 -0.39464 -0.06979 -0.39094 C -0.06875 -0.39001 -0.06684 -0.38839 -0.06684 -0.38839 C -0.06145 -0.37729 -0.07031 -0.39441 -0.05902 -0.37937 C -0.05503 -0.37405 -0.0467 -0.36202 -0.04166 -0.35994 C -0.03871 -0.35624 -0.03576 -0.35254 -0.03194 -0.35092 C -0.02795 -0.3456 -0.02222 -0.34074 -0.01736 -0.33658 C -0.01545 -0.33264 -0.00955 -0.32755 -0.00955 -0.32755 C -0.00764 -0.32062 -0.00486 -0.31437 -0.00173 -0.30812 C -0.00173 -0.30812 0.00191 -0.30049 0.00209 -0.30049 C 0.0073 -0.29818 0.01181 -0.29448 0.01667 -0.29124 C 0.02344 -0.28684 0.02448 -0.28777 0.03021 -0.27967 C 0.03681 -0.25446 0.06146 -0.25631 0.07778 -0.25515 C 0.09184 -0.25585 0.10295 -0.25191 0.11285 -0.26417 C 0.11441 -0.27088 0.11719 -0.27458 0.12153 -0.27828 C 0.12292 -0.28337 0.12396 -0.28569 0.12743 -0.28869 C 0.12848 -0.29309 0.12934 -0.29656 0.13125 -0.30049 C 0.13212 -0.30442 0.1342 -0.31206 0.1342 -0.31206 C 0.13386 -0.31715 0.13368 -0.32247 0.13316 -0.32755 C 0.13247 -0.33357 0.12483 -0.35254 0.12153 -0.3574 C 0.1165 -0.37498 0.09861 -0.37914 0.08664 -0.38053 C 0.0665 -0.38747 0.04514 -0.39186 0.02448 -0.39603 C 0.01945 -0.39834 0.01407 -0.40042 0.00886 -0.4025 C 0.00608 -0.40667 0.00226 -0.40921 -0.00086 -0.41291 C -0.00277 -0.42193 -0.0059 -0.44206 -0.01059 -0.44784 C -0.0118 -0.45339 -0.01163 -0.45964 -0.00955 -0.46473 C -0.0085 -0.4675 -0.00694 -0.46982 -0.00573 -0.47236 C -0.00503 -0.47375 -0.00364 -0.47629 -0.00364 -0.47629 C -0.00416 -0.48879 -0.00243 -0.49989 -0.00764 -0.50984 C -0.01059 -0.52279 -0.01701 -0.53597 -0.02222 -0.54754 C -0.02864 -0.56188 -0.02343 -0.55402 -0.02795 -0.56049 C -0.0302 -0.56836 -0.03316 -0.57507 -0.03767 -0.58108 C -0.0408 -0.59288 -0.04861 -0.60352 -0.0552 -0.61208 C -0.0592 -0.61717 -0.06198 -0.62503 -0.0658 -0.63035 C -0.06944 -0.63521 -0.07361 -0.63938 -0.07743 -0.64446 C -0.07882 -0.64631 -0.08229 -0.64955 -0.08229 -0.64955 " pathEditMode="relative" ptsTypes="ffffffffffffffffffffffffffffffffffffffffffffffffffffffffffffffffffffffffffffffffffffA">
                                      <p:cBhvr>
                                        <p:cTn id="5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las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5"/>
                </p:tgtEl>
              </p:cMediaNode>
            </p:audio>
          </p:childTnLst>
        </p:cTn>
      </p:par>
    </p:tnLst>
    <p:bldLst>
      <p:bldP spid="6" grpId="0"/>
      <p:bldP spid="25" grpId="0" animBg="1"/>
      <p:bldP spid="5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26" grpId="0" animBg="1"/>
      <p:bldP spid="10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26" name="whose bag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29757" y="1160672"/>
            <a:ext cx="436059" cy="413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68077" y="8315"/>
            <a:ext cx="244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Women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240" b="73070" l="4799" r="972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814" b="26213"/>
          <a:stretch/>
        </p:blipFill>
        <p:spPr>
          <a:xfrm>
            <a:off x="445577" y="2914408"/>
            <a:ext cx="8252847" cy="32899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179" y="346140"/>
            <a:ext cx="1261964" cy="2060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4627" y="2179710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</a:t>
            </a:r>
            <a:r>
              <a:rPr lang="fr-FR" sz="2800" b="1" i="1" dirty="0">
                <a:solidFill>
                  <a:prstClr val="white"/>
                </a:solidFill>
              </a:rPr>
              <a:t> women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fr-FR" sz="2800" b="1" i="1" dirty="0">
                <a:solidFill>
                  <a:prstClr val="white"/>
                </a:solidFill>
              </a:rPr>
              <a:t> bags.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3768077" y="105133"/>
            <a:ext cx="2635710" cy="2192266"/>
            <a:chOff x="3768077" y="105133"/>
            <a:chExt cx="2635710" cy="219226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9781" r="100000">
                          <a14:backgroundMark x1="83980" y1="79623" x2="94098" y2="86473"/>
                          <a14:backgroundMark x1="59191" y1="94050" x2="62395" y2="95420"/>
                          <a14:backgroundMark x1="58179" y1="84760" x2="58179" y2="847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077" y="158540"/>
              <a:ext cx="702821" cy="2138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4259" r="93889">
                          <a14:backgroundMark x1="43148" y1="17143" x2="42778" y2="18528"/>
                          <a14:backgroundMark x1="55556" y1="18009" x2="56667" y2="18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517" y="105133"/>
              <a:ext cx="1108270" cy="2183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Полилиния 16"/>
          <p:cNvSpPr/>
          <p:nvPr/>
        </p:nvSpPr>
        <p:spPr>
          <a:xfrm>
            <a:off x="1154097" y="4438784"/>
            <a:ext cx="2036571" cy="1518133"/>
          </a:xfrm>
          <a:custGeom>
            <a:avLst/>
            <a:gdLst>
              <a:gd name="connsiteX0" fmla="*/ 896645 w 2036571"/>
              <a:gd name="connsiteY0" fmla="*/ 1518133 h 1518133"/>
              <a:gd name="connsiteX1" fmla="*/ 887767 w 2036571"/>
              <a:gd name="connsiteY1" fmla="*/ 1473744 h 1518133"/>
              <a:gd name="connsiteX2" fmla="*/ 878889 w 2036571"/>
              <a:gd name="connsiteY2" fmla="*/ 1447111 h 1518133"/>
              <a:gd name="connsiteX3" fmla="*/ 887767 w 2036571"/>
              <a:gd name="connsiteY3" fmla="*/ 1384967 h 1518133"/>
              <a:gd name="connsiteX4" fmla="*/ 896645 w 2036571"/>
              <a:gd name="connsiteY4" fmla="*/ 1358334 h 1518133"/>
              <a:gd name="connsiteX5" fmla="*/ 923278 w 2036571"/>
              <a:gd name="connsiteY5" fmla="*/ 1340579 h 1518133"/>
              <a:gd name="connsiteX6" fmla="*/ 967666 w 2036571"/>
              <a:gd name="connsiteY6" fmla="*/ 1296191 h 1518133"/>
              <a:gd name="connsiteX7" fmla="*/ 1003177 w 2036571"/>
              <a:gd name="connsiteY7" fmla="*/ 1260680 h 1518133"/>
              <a:gd name="connsiteX8" fmla="*/ 1056443 w 2036571"/>
              <a:gd name="connsiteY8" fmla="*/ 1242925 h 1518133"/>
              <a:gd name="connsiteX9" fmla="*/ 1083076 w 2036571"/>
              <a:gd name="connsiteY9" fmla="*/ 1234047 h 1518133"/>
              <a:gd name="connsiteX10" fmla="*/ 1109709 w 2036571"/>
              <a:gd name="connsiteY10" fmla="*/ 1225169 h 1518133"/>
              <a:gd name="connsiteX11" fmla="*/ 1207363 w 2036571"/>
              <a:gd name="connsiteY11" fmla="*/ 1234047 h 1518133"/>
              <a:gd name="connsiteX12" fmla="*/ 1296140 w 2036571"/>
              <a:gd name="connsiteY12" fmla="*/ 1260680 h 1518133"/>
              <a:gd name="connsiteX13" fmla="*/ 1322773 w 2036571"/>
              <a:gd name="connsiteY13" fmla="*/ 1269558 h 1518133"/>
              <a:gd name="connsiteX14" fmla="*/ 1393794 w 2036571"/>
              <a:gd name="connsiteY14" fmla="*/ 1287313 h 1518133"/>
              <a:gd name="connsiteX15" fmla="*/ 1544715 w 2036571"/>
              <a:gd name="connsiteY15" fmla="*/ 1278435 h 1518133"/>
              <a:gd name="connsiteX16" fmla="*/ 1846555 w 2036571"/>
              <a:gd name="connsiteY16" fmla="*/ 1278435 h 1518133"/>
              <a:gd name="connsiteX17" fmla="*/ 1899821 w 2036571"/>
              <a:gd name="connsiteY17" fmla="*/ 1260680 h 1518133"/>
              <a:gd name="connsiteX18" fmla="*/ 1926454 w 2036571"/>
              <a:gd name="connsiteY18" fmla="*/ 1251802 h 1518133"/>
              <a:gd name="connsiteX19" fmla="*/ 1970843 w 2036571"/>
              <a:gd name="connsiteY19" fmla="*/ 1216292 h 1518133"/>
              <a:gd name="connsiteX20" fmla="*/ 2006353 w 2036571"/>
              <a:gd name="connsiteY20" fmla="*/ 1171903 h 1518133"/>
              <a:gd name="connsiteX21" fmla="*/ 2024109 w 2036571"/>
              <a:gd name="connsiteY21" fmla="*/ 1154148 h 1518133"/>
              <a:gd name="connsiteX22" fmla="*/ 2024109 w 2036571"/>
              <a:gd name="connsiteY22" fmla="*/ 1029861 h 1518133"/>
              <a:gd name="connsiteX23" fmla="*/ 2006353 w 2036571"/>
              <a:gd name="connsiteY23" fmla="*/ 976595 h 1518133"/>
              <a:gd name="connsiteX24" fmla="*/ 1997476 w 2036571"/>
              <a:gd name="connsiteY24" fmla="*/ 949962 h 1518133"/>
              <a:gd name="connsiteX25" fmla="*/ 1988598 w 2036571"/>
              <a:gd name="connsiteY25" fmla="*/ 923329 h 1518133"/>
              <a:gd name="connsiteX26" fmla="*/ 1917577 w 2036571"/>
              <a:gd name="connsiteY26" fmla="*/ 861185 h 1518133"/>
              <a:gd name="connsiteX27" fmla="*/ 1864311 w 2036571"/>
              <a:gd name="connsiteY27" fmla="*/ 843430 h 1518133"/>
              <a:gd name="connsiteX28" fmla="*/ 1811045 w 2036571"/>
              <a:gd name="connsiteY28" fmla="*/ 825674 h 1518133"/>
              <a:gd name="connsiteX29" fmla="*/ 1757779 w 2036571"/>
              <a:gd name="connsiteY29" fmla="*/ 807919 h 1518133"/>
              <a:gd name="connsiteX30" fmla="*/ 1704513 w 2036571"/>
              <a:gd name="connsiteY30" fmla="*/ 781286 h 1518133"/>
              <a:gd name="connsiteX31" fmla="*/ 1669002 w 2036571"/>
              <a:gd name="connsiteY31" fmla="*/ 745775 h 1518133"/>
              <a:gd name="connsiteX32" fmla="*/ 1615736 w 2036571"/>
              <a:gd name="connsiteY32" fmla="*/ 710265 h 1518133"/>
              <a:gd name="connsiteX33" fmla="*/ 1526959 w 2036571"/>
              <a:gd name="connsiteY33" fmla="*/ 719142 h 1518133"/>
              <a:gd name="connsiteX34" fmla="*/ 1509204 w 2036571"/>
              <a:gd name="connsiteY34" fmla="*/ 736898 h 1518133"/>
              <a:gd name="connsiteX35" fmla="*/ 1482571 w 2036571"/>
              <a:gd name="connsiteY35" fmla="*/ 745775 h 1518133"/>
              <a:gd name="connsiteX36" fmla="*/ 1455938 w 2036571"/>
              <a:gd name="connsiteY36" fmla="*/ 763531 h 1518133"/>
              <a:gd name="connsiteX37" fmla="*/ 1349406 w 2036571"/>
              <a:gd name="connsiteY37" fmla="*/ 790164 h 1518133"/>
              <a:gd name="connsiteX38" fmla="*/ 1322773 w 2036571"/>
              <a:gd name="connsiteY38" fmla="*/ 807919 h 1518133"/>
              <a:gd name="connsiteX39" fmla="*/ 1242874 w 2036571"/>
              <a:gd name="connsiteY39" fmla="*/ 825674 h 1518133"/>
              <a:gd name="connsiteX40" fmla="*/ 1207363 w 2036571"/>
              <a:gd name="connsiteY40" fmla="*/ 834552 h 1518133"/>
              <a:gd name="connsiteX41" fmla="*/ 1154097 w 2036571"/>
              <a:gd name="connsiteY41" fmla="*/ 852307 h 1518133"/>
              <a:gd name="connsiteX42" fmla="*/ 1100831 w 2036571"/>
              <a:gd name="connsiteY42" fmla="*/ 861185 h 1518133"/>
              <a:gd name="connsiteX43" fmla="*/ 1074198 w 2036571"/>
              <a:gd name="connsiteY43" fmla="*/ 870063 h 1518133"/>
              <a:gd name="connsiteX44" fmla="*/ 985421 w 2036571"/>
              <a:gd name="connsiteY44" fmla="*/ 887818 h 1518133"/>
              <a:gd name="connsiteX45" fmla="*/ 932155 w 2036571"/>
              <a:gd name="connsiteY45" fmla="*/ 905573 h 1518133"/>
              <a:gd name="connsiteX46" fmla="*/ 887767 w 2036571"/>
              <a:gd name="connsiteY46" fmla="*/ 941084 h 1518133"/>
              <a:gd name="connsiteX47" fmla="*/ 834501 w 2036571"/>
              <a:gd name="connsiteY47" fmla="*/ 958839 h 1518133"/>
              <a:gd name="connsiteX48" fmla="*/ 807868 w 2036571"/>
              <a:gd name="connsiteY48" fmla="*/ 967717 h 1518133"/>
              <a:gd name="connsiteX49" fmla="*/ 754602 w 2036571"/>
              <a:gd name="connsiteY49" fmla="*/ 976595 h 1518133"/>
              <a:gd name="connsiteX50" fmla="*/ 719091 w 2036571"/>
              <a:gd name="connsiteY50" fmla="*/ 985472 h 1518133"/>
              <a:gd name="connsiteX51" fmla="*/ 585926 w 2036571"/>
              <a:gd name="connsiteY51" fmla="*/ 1003228 h 1518133"/>
              <a:gd name="connsiteX52" fmla="*/ 506027 w 2036571"/>
              <a:gd name="connsiteY52" fmla="*/ 1029861 h 1518133"/>
              <a:gd name="connsiteX53" fmla="*/ 479394 w 2036571"/>
              <a:gd name="connsiteY53" fmla="*/ 1038738 h 1518133"/>
              <a:gd name="connsiteX54" fmla="*/ 301841 w 2036571"/>
              <a:gd name="connsiteY54" fmla="*/ 1029861 h 1518133"/>
              <a:gd name="connsiteX55" fmla="*/ 275208 w 2036571"/>
              <a:gd name="connsiteY55" fmla="*/ 1012105 h 1518133"/>
              <a:gd name="connsiteX56" fmla="*/ 221942 w 2036571"/>
              <a:gd name="connsiteY56" fmla="*/ 958839 h 1518133"/>
              <a:gd name="connsiteX57" fmla="*/ 168676 w 2036571"/>
              <a:gd name="connsiteY57" fmla="*/ 887818 h 1518133"/>
              <a:gd name="connsiteX58" fmla="*/ 159798 w 2036571"/>
              <a:gd name="connsiteY58" fmla="*/ 861185 h 1518133"/>
              <a:gd name="connsiteX59" fmla="*/ 133165 w 2036571"/>
              <a:gd name="connsiteY59" fmla="*/ 843430 h 1518133"/>
              <a:gd name="connsiteX60" fmla="*/ 115410 w 2036571"/>
              <a:gd name="connsiteY60" fmla="*/ 825674 h 1518133"/>
              <a:gd name="connsiteX61" fmla="*/ 71021 w 2036571"/>
              <a:gd name="connsiteY61" fmla="*/ 745775 h 1518133"/>
              <a:gd name="connsiteX62" fmla="*/ 53266 w 2036571"/>
              <a:gd name="connsiteY62" fmla="*/ 719142 h 1518133"/>
              <a:gd name="connsiteX63" fmla="*/ 44388 w 2036571"/>
              <a:gd name="connsiteY63" fmla="*/ 692509 h 1518133"/>
              <a:gd name="connsiteX64" fmla="*/ 26633 w 2036571"/>
              <a:gd name="connsiteY64" fmla="*/ 665876 h 1518133"/>
              <a:gd name="connsiteX65" fmla="*/ 8878 w 2036571"/>
              <a:gd name="connsiteY65" fmla="*/ 612610 h 1518133"/>
              <a:gd name="connsiteX66" fmla="*/ 0 w 2036571"/>
              <a:gd name="connsiteY66" fmla="*/ 585977 h 1518133"/>
              <a:gd name="connsiteX67" fmla="*/ 8878 w 2036571"/>
              <a:gd name="connsiteY67" fmla="*/ 372913 h 1518133"/>
              <a:gd name="connsiteX68" fmla="*/ 17755 w 2036571"/>
              <a:gd name="connsiteY68" fmla="*/ 346280 h 1518133"/>
              <a:gd name="connsiteX69" fmla="*/ 53266 w 2036571"/>
              <a:gd name="connsiteY69" fmla="*/ 293014 h 1518133"/>
              <a:gd name="connsiteX70" fmla="*/ 71021 w 2036571"/>
              <a:gd name="connsiteY70" fmla="*/ 266381 h 1518133"/>
              <a:gd name="connsiteX71" fmla="*/ 106532 w 2036571"/>
              <a:gd name="connsiteY71" fmla="*/ 230870 h 1518133"/>
              <a:gd name="connsiteX72" fmla="*/ 115410 w 2036571"/>
              <a:gd name="connsiteY72" fmla="*/ 204237 h 1518133"/>
              <a:gd name="connsiteX73" fmla="*/ 150920 w 2036571"/>
              <a:gd name="connsiteY73" fmla="*/ 150971 h 1518133"/>
              <a:gd name="connsiteX74" fmla="*/ 159798 w 2036571"/>
              <a:gd name="connsiteY74" fmla="*/ 124338 h 1518133"/>
              <a:gd name="connsiteX75" fmla="*/ 186431 w 2036571"/>
              <a:gd name="connsiteY75" fmla="*/ 106583 h 1518133"/>
              <a:gd name="connsiteX76" fmla="*/ 213064 w 2036571"/>
              <a:gd name="connsiteY76" fmla="*/ 53317 h 1518133"/>
              <a:gd name="connsiteX77" fmla="*/ 239697 w 2036571"/>
              <a:gd name="connsiteY77" fmla="*/ 44439 h 1518133"/>
              <a:gd name="connsiteX78" fmla="*/ 257453 w 2036571"/>
              <a:gd name="connsiteY78" fmla="*/ 26684 h 1518133"/>
              <a:gd name="connsiteX79" fmla="*/ 284086 w 2036571"/>
              <a:gd name="connsiteY79" fmla="*/ 51 h 151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36571" h="1518133">
                <a:moveTo>
                  <a:pt x="896645" y="1518133"/>
                </a:moveTo>
                <a:cubicBezTo>
                  <a:pt x="893686" y="1503337"/>
                  <a:pt x="891427" y="1488383"/>
                  <a:pt x="887767" y="1473744"/>
                </a:cubicBezTo>
                <a:cubicBezTo>
                  <a:pt x="885497" y="1464666"/>
                  <a:pt x="878889" y="1456469"/>
                  <a:pt x="878889" y="1447111"/>
                </a:cubicBezTo>
                <a:cubicBezTo>
                  <a:pt x="878889" y="1426186"/>
                  <a:pt x="883663" y="1405486"/>
                  <a:pt x="887767" y="1384967"/>
                </a:cubicBezTo>
                <a:cubicBezTo>
                  <a:pt x="889602" y="1375791"/>
                  <a:pt x="890799" y="1365641"/>
                  <a:pt x="896645" y="1358334"/>
                </a:cubicBezTo>
                <a:cubicBezTo>
                  <a:pt x="903310" y="1350003"/>
                  <a:pt x="914400" y="1346497"/>
                  <a:pt x="923278" y="1340579"/>
                </a:cubicBezTo>
                <a:cubicBezTo>
                  <a:pt x="957473" y="1289286"/>
                  <a:pt x="921634" y="1335647"/>
                  <a:pt x="967666" y="1296191"/>
                </a:cubicBezTo>
                <a:cubicBezTo>
                  <a:pt x="980376" y="1285297"/>
                  <a:pt x="987296" y="1265974"/>
                  <a:pt x="1003177" y="1260680"/>
                </a:cubicBezTo>
                <a:lnTo>
                  <a:pt x="1056443" y="1242925"/>
                </a:lnTo>
                <a:lnTo>
                  <a:pt x="1083076" y="1234047"/>
                </a:lnTo>
                <a:lnTo>
                  <a:pt x="1109709" y="1225169"/>
                </a:lnTo>
                <a:cubicBezTo>
                  <a:pt x="1142260" y="1228128"/>
                  <a:pt x="1174964" y="1229727"/>
                  <a:pt x="1207363" y="1234047"/>
                </a:cubicBezTo>
                <a:cubicBezTo>
                  <a:pt x="1229722" y="1237028"/>
                  <a:pt x="1279324" y="1255075"/>
                  <a:pt x="1296140" y="1260680"/>
                </a:cubicBezTo>
                <a:cubicBezTo>
                  <a:pt x="1305018" y="1263639"/>
                  <a:pt x="1313694" y="1267288"/>
                  <a:pt x="1322773" y="1269558"/>
                </a:cubicBezTo>
                <a:lnTo>
                  <a:pt x="1393794" y="1287313"/>
                </a:lnTo>
                <a:cubicBezTo>
                  <a:pt x="1444101" y="1284354"/>
                  <a:pt x="1494321" y="1278435"/>
                  <a:pt x="1544715" y="1278435"/>
                </a:cubicBezTo>
                <a:cubicBezTo>
                  <a:pt x="1908952" y="1278435"/>
                  <a:pt x="1582746" y="1298729"/>
                  <a:pt x="1846555" y="1278435"/>
                </a:cubicBezTo>
                <a:lnTo>
                  <a:pt x="1899821" y="1260680"/>
                </a:lnTo>
                <a:lnTo>
                  <a:pt x="1926454" y="1251802"/>
                </a:lnTo>
                <a:cubicBezTo>
                  <a:pt x="1969335" y="1208923"/>
                  <a:pt x="1914835" y="1261099"/>
                  <a:pt x="1970843" y="1216292"/>
                </a:cubicBezTo>
                <a:cubicBezTo>
                  <a:pt x="1994659" y="1197239"/>
                  <a:pt x="1985846" y="1197536"/>
                  <a:pt x="2006353" y="1171903"/>
                </a:cubicBezTo>
                <a:cubicBezTo>
                  <a:pt x="2011582" y="1165367"/>
                  <a:pt x="2018190" y="1160066"/>
                  <a:pt x="2024109" y="1154148"/>
                </a:cubicBezTo>
                <a:cubicBezTo>
                  <a:pt x="2041608" y="1101647"/>
                  <a:pt x="2039818" y="1118878"/>
                  <a:pt x="2024109" y="1029861"/>
                </a:cubicBezTo>
                <a:cubicBezTo>
                  <a:pt x="2020856" y="1011430"/>
                  <a:pt x="2012271" y="994350"/>
                  <a:pt x="2006353" y="976595"/>
                </a:cubicBezTo>
                <a:lnTo>
                  <a:pt x="1997476" y="949962"/>
                </a:lnTo>
                <a:cubicBezTo>
                  <a:pt x="1994517" y="941084"/>
                  <a:pt x="1995215" y="929946"/>
                  <a:pt x="1988598" y="923329"/>
                </a:cubicBezTo>
                <a:cubicBezTo>
                  <a:pt x="1970290" y="905021"/>
                  <a:pt x="1942027" y="873410"/>
                  <a:pt x="1917577" y="861185"/>
                </a:cubicBezTo>
                <a:cubicBezTo>
                  <a:pt x="1900837" y="852815"/>
                  <a:pt x="1882066" y="849348"/>
                  <a:pt x="1864311" y="843430"/>
                </a:cubicBezTo>
                <a:lnTo>
                  <a:pt x="1811045" y="825674"/>
                </a:lnTo>
                <a:cubicBezTo>
                  <a:pt x="1811040" y="825672"/>
                  <a:pt x="1757783" y="807922"/>
                  <a:pt x="1757779" y="807919"/>
                </a:cubicBezTo>
                <a:cubicBezTo>
                  <a:pt x="1723360" y="784973"/>
                  <a:pt x="1741268" y="793538"/>
                  <a:pt x="1704513" y="781286"/>
                </a:cubicBezTo>
                <a:cubicBezTo>
                  <a:pt x="1692676" y="769449"/>
                  <a:pt x="1682931" y="755061"/>
                  <a:pt x="1669002" y="745775"/>
                </a:cubicBezTo>
                <a:lnTo>
                  <a:pt x="1615736" y="710265"/>
                </a:lnTo>
                <a:cubicBezTo>
                  <a:pt x="1586144" y="713224"/>
                  <a:pt x="1555811" y="711929"/>
                  <a:pt x="1526959" y="719142"/>
                </a:cubicBezTo>
                <a:cubicBezTo>
                  <a:pt x="1518839" y="721172"/>
                  <a:pt x="1516381" y="732592"/>
                  <a:pt x="1509204" y="736898"/>
                </a:cubicBezTo>
                <a:cubicBezTo>
                  <a:pt x="1501180" y="741713"/>
                  <a:pt x="1491449" y="742816"/>
                  <a:pt x="1482571" y="745775"/>
                </a:cubicBezTo>
                <a:cubicBezTo>
                  <a:pt x="1473693" y="751694"/>
                  <a:pt x="1466060" y="760157"/>
                  <a:pt x="1455938" y="763531"/>
                </a:cubicBezTo>
                <a:cubicBezTo>
                  <a:pt x="1415993" y="776846"/>
                  <a:pt x="1386702" y="765300"/>
                  <a:pt x="1349406" y="790164"/>
                </a:cubicBezTo>
                <a:cubicBezTo>
                  <a:pt x="1340528" y="796082"/>
                  <a:pt x="1332316" y="803147"/>
                  <a:pt x="1322773" y="807919"/>
                </a:cubicBezTo>
                <a:cubicBezTo>
                  <a:pt x="1299734" y="819439"/>
                  <a:pt x="1265611" y="821127"/>
                  <a:pt x="1242874" y="825674"/>
                </a:cubicBezTo>
                <a:cubicBezTo>
                  <a:pt x="1230910" y="828067"/>
                  <a:pt x="1219050" y="831046"/>
                  <a:pt x="1207363" y="834552"/>
                </a:cubicBezTo>
                <a:cubicBezTo>
                  <a:pt x="1189437" y="839930"/>
                  <a:pt x="1172558" y="849230"/>
                  <a:pt x="1154097" y="852307"/>
                </a:cubicBezTo>
                <a:cubicBezTo>
                  <a:pt x="1136342" y="855266"/>
                  <a:pt x="1118403" y="857280"/>
                  <a:pt x="1100831" y="861185"/>
                </a:cubicBezTo>
                <a:cubicBezTo>
                  <a:pt x="1091696" y="863215"/>
                  <a:pt x="1083333" y="868033"/>
                  <a:pt x="1074198" y="870063"/>
                </a:cubicBezTo>
                <a:cubicBezTo>
                  <a:pt x="1012477" y="883779"/>
                  <a:pt x="1035968" y="872654"/>
                  <a:pt x="985421" y="887818"/>
                </a:cubicBezTo>
                <a:cubicBezTo>
                  <a:pt x="967495" y="893196"/>
                  <a:pt x="932155" y="905573"/>
                  <a:pt x="932155" y="905573"/>
                </a:cubicBezTo>
                <a:cubicBezTo>
                  <a:pt x="917397" y="920332"/>
                  <a:pt x="907927" y="932124"/>
                  <a:pt x="887767" y="941084"/>
                </a:cubicBezTo>
                <a:cubicBezTo>
                  <a:pt x="870664" y="948685"/>
                  <a:pt x="852256" y="952921"/>
                  <a:pt x="834501" y="958839"/>
                </a:cubicBezTo>
                <a:cubicBezTo>
                  <a:pt x="825623" y="961798"/>
                  <a:pt x="817099" y="966179"/>
                  <a:pt x="807868" y="967717"/>
                </a:cubicBezTo>
                <a:cubicBezTo>
                  <a:pt x="790113" y="970676"/>
                  <a:pt x="772253" y="973065"/>
                  <a:pt x="754602" y="976595"/>
                </a:cubicBezTo>
                <a:cubicBezTo>
                  <a:pt x="742638" y="978988"/>
                  <a:pt x="731095" y="983289"/>
                  <a:pt x="719091" y="985472"/>
                </a:cubicBezTo>
                <a:cubicBezTo>
                  <a:pt x="692129" y="990374"/>
                  <a:pt x="610668" y="1000135"/>
                  <a:pt x="585926" y="1003228"/>
                </a:cubicBezTo>
                <a:lnTo>
                  <a:pt x="506027" y="1029861"/>
                </a:lnTo>
                <a:lnTo>
                  <a:pt x="479394" y="1038738"/>
                </a:lnTo>
                <a:cubicBezTo>
                  <a:pt x="420210" y="1035779"/>
                  <a:pt x="360602" y="1037525"/>
                  <a:pt x="301841" y="1029861"/>
                </a:cubicBezTo>
                <a:cubicBezTo>
                  <a:pt x="291261" y="1028481"/>
                  <a:pt x="283183" y="1019194"/>
                  <a:pt x="275208" y="1012105"/>
                </a:cubicBezTo>
                <a:cubicBezTo>
                  <a:pt x="256441" y="995423"/>
                  <a:pt x="239697" y="976594"/>
                  <a:pt x="221942" y="958839"/>
                </a:cubicBezTo>
                <a:cubicBezTo>
                  <a:pt x="200907" y="937805"/>
                  <a:pt x="178717" y="917941"/>
                  <a:pt x="168676" y="887818"/>
                </a:cubicBezTo>
                <a:cubicBezTo>
                  <a:pt x="165717" y="878940"/>
                  <a:pt x="165644" y="868492"/>
                  <a:pt x="159798" y="861185"/>
                </a:cubicBezTo>
                <a:cubicBezTo>
                  <a:pt x="153133" y="852854"/>
                  <a:pt x="141496" y="850095"/>
                  <a:pt x="133165" y="843430"/>
                </a:cubicBezTo>
                <a:cubicBezTo>
                  <a:pt x="126629" y="838201"/>
                  <a:pt x="120432" y="832370"/>
                  <a:pt x="115410" y="825674"/>
                </a:cubicBezTo>
                <a:cubicBezTo>
                  <a:pt x="31437" y="713709"/>
                  <a:pt x="105623" y="814979"/>
                  <a:pt x="71021" y="745775"/>
                </a:cubicBezTo>
                <a:cubicBezTo>
                  <a:pt x="66249" y="736232"/>
                  <a:pt x="58038" y="728685"/>
                  <a:pt x="53266" y="719142"/>
                </a:cubicBezTo>
                <a:cubicBezTo>
                  <a:pt x="49081" y="710772"/>
                  <a:pt x="48573" y="700879"/>
                  <a:pt x="44388" y="692509"/>
                </a:cubicBezTo>
                <a:cubicBezTo>
                  <a:pt x="39616" y="682966"/>
                  <a:pt x="30966" y="675626"/>
                  <a:pt x="26633" y="665876"/>
                </a:cubicBezTo>
                <a:cubicBezTo>
                  <a:pt x="19032" y="648773"/>
                  <a:pt x="14796" y="630365"/>
                  <a:pt x="8878" y="612610"/>
                </a:cubicBezTo>
                <a:lnTo>
                  <a:pt x="0" y="585977"/>
                </a:lnTo>
                <a:cubicBezTo>
                  <a:pt x="2959" y="514956"/>
                  <a:pt x="3627" y="443802"/>
                  <a:pt x="8878" y="372913"/>
                </a:cubicBezTo>
                <a:cubicBezTo>
                  <a:pt x="9569" y="363581"/>
                  <a:pt x="13210" y="354460"/>
                  <a:pt x="17755" y="346280"/>
                </a:cubicBezTo>
                <a:cubicBezTo>
                  <a:pt x="28118" y="327626"/>
                  <a:pt x="41429" y="310769"/>
                  <a:pt x="53266" y="293014"/>
                </a:cubicBezTo>
                <a:cubicBezTo>
                  <a:pt x="59184" y="284136"/>
                  <a:pt x="63476" y="273926"/>
                  <a:pt x="71021" y="266381"/>
                </a:cubicBezTo>
                <a:lnTo>
                  <a:pt x="106532" y="230870"/>
                </a:lnTo>
                <a:cubicBezTo>
                  <a:pt x="109491" y="221992"/>
                  <a:pt x="110865" y="212417"/>
                  <a:pt x="115410" y="204237"/>
                </a:cubicBezTo>
                <a:cubicBezTo>
                  <a:pt x="125773" y="185583"/>
                  <a:pt x="144172" y="171215"/>
                  <a:pt x="150920" y="150971"/>
                </a:cubicBezTo>
                <a:cubicBezTo>
                  <a:pt x="153879" y="142093"/>
                  <a:pt x="153952" y="131645"/>
                  <a:pt x="159798" y="124338"/>
                </a:cubicBezTo>
                <a:cubicBezTo>
                  <a:pt x="166463" y="116007"/>
                  <a:pt x="177553" y="112501"/>
                  <a:pt x="186431" y="106583"/>
                </a:cubicBezTo>
                <a:cubicBezTo>
                  <a:pt x="192279" y="89039"/>
                  <a:pt x="197420" y="65833"/>
                  <a:pt x="213064" y="53317"/>
                </a:cubicBezTo>
                <a:cubicBezTo>
                  <a:pt x="220371" y="47471"/>
                  <a:pt x="230819" y="47398"/>
                  <a:pt x="239697" y="44439"/>
                </a:cubicBezTo>
                <a:cubicBezTo>
                  <a:pt x="245616" y="38521"/>
                  <a:pt x="252224" y="33220"/>
                  <a:pt x="257453" y="26684"/>
                </a:cubicBezTo>
                <a:cubicBezTo>
                  <a:pt x="280730" y="-2411"/>
                  <a:pt x="263462" y="51"/>
                  <a:pt x="284086" y="51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E00FE"/>
              </a:solidFill>
            </a:endParaRPr>
          </a:p>
        </p:txBody>
      </p:sp>
      <p:sp>
        <p:nvSpPr>
          <p:cNvPr id="18" name="Полилиния 17"/>
          <p:cNvSpPr/>
          <p:nvPr/>
        </p:nvSpPr>
        <p:spPr>
          <a:xfrm>
            <a:off x="1500326" y="3630967"/>
            <a:ext cx="2050742" cy="745724"/>
          </a:xfrm>
          <a:custGeom>
            <a:avLst/>
            <a:gdLst>
              <a:gd name="connsiteX0" fmla="*/ 0 w 2050742"/>
              <a:gd name="connsiteY0" fmla="*/ 745724 h 745724"/>
              <a:gd name="connsiteX1" fmla="*/ 44389 w 2050742"/>
              <a:gd name="connsiteY1" fmla="*/ 727969 h 745724"/>
              <a:gd name="connsiteX2" fmla="*/ 88777 w 2050742"/>
              <a:gd name="connsiteY2" fmla="*/ 692458 h 745724"/>
              <a:gd name="connsiteX3" fmla="*/ 142043 w 2050742"/>
              <a:gd name="connsiteY3" fmla="*/ 665825 h 745724"/>
              <a:gd name="connsiteX4" fmla="*/ 177554 w 2050742"/>
              <a:gd name="connsiteY4" fmla="*/ 621437 h 745724"/>
              <a:gd name="connsiteX5" fmla="*/ 230820 w 2050742"/>
              <a:gd name="connsiteY5" fmla="*/ 603682 h 745724"/>
              <a:gd name="connsiteX6" fmla="*/ 248575 w 2050742"/>
              <a:gd name="connsiteY6" fmla="*/ 585926 h 745724"/>
              <a:gd name="connsiteX7" fmla="*/ 319596 w 2050742"/>
              <a:gd name="connsiteY7" fmla="*/ 532660 h 745724"/>
              <a:gd name="connsiteX8" fmla="*/ 381740 w 2050742"/>
              <a:gd name="connsiteY8" fmla="*/ 452761 h 745724"/>
              <a:gd name="connsiteX9" fmla="*/ 408373 w 2050742"/>
              <a:gd name="connsiteY9" fmla="*/ 435006 h 745724"/>
              <a:gd name="connsiteX10" fmla="*/ 435006 w 2050742"/>
              <a:gd name="connsiteY10" fmla="*/ 426128 h 745724"/>
              <a:gd name="connsiteX11" fmla="*/ 479394 w 2050742"/>
              <a:gd name="connsiteY11" fmla="*/ 390617 h 745724"/>
              <a:gd name="connsiteX12" fmla="*/ 541538 w 2050742"/>
              <a:gd name="connsiteY12" fmla="*/ 319596 h 745724"/>
              <a:gd name="connsiteX13" fmla="*/ 568171 w 2050742"/>
              <a:gd name="connsiteY13" fmla="*/ 301841 h 745724"/>
              <a:gd name="connsiteX14" fmla="*/ 585926 w 2050742"/>
              <a:gd name="connsiteY14" fmla="*/ 248575 h 745724"/>
              <a:gd name="connsiteX15" fmla="*/ 603682 w 2050742"/>
              <a:gd name="connsiteY15" fmla="*/ 230819 h 745724"/>
              <a:gd name="connsiteX16" fmla="*/ 656948 w 2050742"/>
              <a:gd name="connsiteY16" fmla="*/ 204186 h 745724"/>
              <a:gd name="connsiteX17" fmla="*/ 763480 w 2050742"/>
              <a:gd name="connsiteY17" fmla="*/ 186431 h 745724"/>
              <a:gd name="connsiteX18" fmla="*/ 790113 w 2050742"/>
              <a:gd name="connsiteY18" fmla="*/ 177553 h 745724"/>
              <a:gd name="connsiteX19" fmla="*/ 843379 w 2050742"/>
              <a:gd name="connsiteY19" fmla="*/ 142043 h 745724"/>
              <a:gd name="connsiteX20" fmla="*/ 878890 w 2050742"/>
              <a:gd name="connsiteY20" fmla="*/ 106532 h 745724"/>
              <a:gd name="connsiteX21" fmla="*/ 905523 w 2050742"/>
              <a:gd name="connsiteY21" fmla="*/ 88777 h 745724"/>
              <a:gd name="connsiteX22" fmla="*/ 923278 w 2050742"/>
              <a:gd name="connsiteY22" fmla="*/ 71021 h 745724"/>
              <a:gd name="connsiteX23" fmla="*/ 976544 w 2050742"/>
              <a:gd name="connsiteY23" fmla="*/ 53266 h 745724"/>
              <a:gd name="connsiteX24" fmla="*/ 1074198 w 2050742"/>
              <a:gd name="connsiteY24" fmla="*/ 35511 h 745724"/>
              <a:gd name="connsiteX25" fmla="*/ 1109709 w 2050742"/>
              <a:gd name="connsiteY25" fmla="*/ 26633 h 745724"/>
              <a:gd name="connsiteX26" fmla="*/ 1189608 w 2050742"/>
              <a:gd name="connsiteY26" fmla="*/ 17755 h 745724"/>
              <a:gd name="connsiteX27" fmla="*/ 1260629 w 2050742"/>
              <a:gd name="connsiteY27" fmla="*/ 8878 h 745724"/>
              <a:gd name="connsiteX28" fmla="*/ 1287262 w 2050742"/>
              <a:gd name="connsiteY28" fmla="*/ 0 h 745724"/>
              <a:gd name="connsiteX29" fmla="*/ 1500326 w 2050742"/>
              <a:gd name="connsiteY29" fmla="*/ 17755 h 745724"/>
              <a:gd name="connsiteX30" fmla="*/ 1553592 w 2050742"/>
              <a:gd name="connsiteY30" fmla="*/ 35511 h 745724"/>
              <a:gd name="connsiteX31" fmla="*/ 1606858 w 2050742"/>
              <a:gd name="connsiteY31" fmla="*/ 53266 h 745724"/>
              <a:gd name="connsiteX32" fmla="*/ 1633491 w 2050742"/>
              <a:gd name="connsiteY32" fmla="*/ 71021 h 745724"/>
              <a:gd name="connsiteX33" fmla="*/ 1669002 w 2050742"/>
              <a:gd name="connsiteY33" fmla="*/ 79899 h 745724"/>
              <a:gd name="connsiteX34" fmla="*/ 1695635 w 2050742"/>
              <a:gd name="connsiteY34" fmla="*/ 88777 h 745724"/>
              <a:gd name="connsiteX35" fmla="*/ 1740024 w 2050742"/>
              <a:gd name="connsiteY35" fmla="*/ 124287 h 745724"/>
              <a:gd name="connsiteX36" fmla="*/ 1784412 w 2050742"/>
              <a:gd name="connsiteY36" fmla="*/ 159798 h 745724"/>
              <a:gd name="connsiteX37" fmla="*/ 1811045 w 2050742"/>
              <a:gd name="connsiteY37" fmla="*/ 168676 h 745724"/>
              <a:gd name="connsiteX38" fmla="*/ 1864311 w 2050742"/>
              <a:gd name="connsiteY38" fmla="*/ 195309 h 745724"/>
              <a:gd name="connsiteX39" fmla="*/ 1908699 w 2050742"/>
              <a:gd name="connsiteY39" fmla="*/ 230819 h 745724"/>
              <a:gd name="connsiteX40" fmla="*/ 1926455 w 2050742"/>
              <a:gd name="connsiteY40" fmla="*/ 248575 h 745724"/>
              <a:gd name="connsiteX41" fmla="*/ 1953088 w 2050742"/>
              <a:gd name="connsiteY41" fmla="*/ 266330 h 745724"/>
              <a:gd name="connsiteX42" fmla="*/ 1970843 w 2050742"/>
              <a:gd name="connsiteY42" fmla="*/ 292963 h 745724"/>
              <a:gd name="connsiteX43" fmla="*/ 1979721 w 2050742"/>
              <a:gd name="connsiteY43" fmla="*/ 319596 h 745724"/>
              <a:gd name="connsiteX44" fmla="*/ 2032987 w 2050742"/>
              <a:gd name="connsiteY44" fmla="*/ 390617 h 745724"/>
              <a:gd name="connsiteX45" fmla="*/ 2050742 w 2050742"/>
              <a:gd name="connsiteY45" fmla="*/ 435006 h 74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50742" h="745724">
                <a:moveTo>
                  <a:pt x="0" y="745724"/>
                </a:moveTo>
                <a:cubicBezTo>
                  <a:pt x="14796" y="739806"/>
                  <a:pt x="30135" y="735096"/>
                  <a:pt x="44389" y="727969"/>
                </a:cubicBezTo>
                <a:cubicBezTo>
                  <a:pt x="80825" y="709751"/>
                  <a:pt x="61251" y="714479"/>
                  <a:pt x="88777" y="692458"/>
                </a:cubicBezTo>
                <a:cubicBezTo>
                  <a:pt x="113360" y="672791"/>
                  <a:pt x="113915" y="675201"/>
                  <a:pt x="142043" y="665825"/>
                </a:cubicBezTo>
                <a:cubicBezTo>
                  <a:pt x="148317" y="656414"/>
                  <a:pt x="164902" y="627763"/>
                  <a:pt x="177554" y="621437"/>
                </a:cubicBezTo>
                <a:cubicBezTo>
                  <a:pt x="194294" y="613067"/>
                  <a:pt x="230820" y="603682"/>
                  <a:pt x="230820" y="603682"/>
                </a:cubicBezTo>
                <a:cubicBezTo>
                  <a:pt x="236738" y="597763"/>
                  <a:pt x="241879" y="590948"/>
                  <a:pt x="248575" y="585926"/>
                </a:cubicBezTo>
                <a:cubicBezTo>
                  <a:pt x="269570" y="570179"/>
                  <a:pt x="302142" y="555932"/>
                  <a:pt x="319596" y="532660"/>
                </a:cubicBezTo>
                <a:cubicBezTo>
                  <a:pt x="352589" y="488669"/>
                  <a:pt x="345597" y="482880"/>
                  <a:pt x="381740" y="452761"/>
                </a:cubicBezTo>
                <a:cubicBezTo>
                  <a:pt x="389937" y="445931"/>
                  <a:pt x="398830" y="439778"/>
                  <a:pt x="408373" y="435006"/>
                </a:cubicBezTo>
                <a:cubicBezTo>
                  <a:pt x="416743" y="430821"/>
                  <a:pt x="426128" y="429087"/>
                  <a:pt x="435006" y="426128"/>
                </a:cubicBezTo>
                <a:cubicBezTo>
                  <a:pt x="481231" y="356789"/>
                  <a:pt x="422221" y="433496"/>
                  <a:pt x="479394" y="390617"/>
                </a:cubicBezTo>
                <a:cubicBezTo>
                  <a:pt x="594570" y="304236"/>
                  <a:pt x="479929" y="381205"/>
                  <a:pt x="541538" y="319596"/>
                </a:cubicBezTo>
                <a:cubicBezTo>
                  <a:pt x="549083" y="312051"/>
                  <a:pt x="559293" y="307759"/>
                  <a:pt x="568171" y="301841"/>
                </a:cubicBezTo>
                <a:cubicBezTo>
                  <a:pt x="574089" y="284086"/>
                  <a:pt x="572692" y="261809"/>
                  <a:pt x="585926" y="248575"/>
                </a:cubicBezTo>
                <a:cubicBezTo>
                  <a:pt x="591845" y="242656"/>
                  <a:pt x="597146" y="236048"/>
                  <a:pt x="603682" y="230819"/>
                </a:cubicBezTo>
                <a:cubicBezTo>
                  <a:pt x="621138" y="216854"/>
                  <a:pt x="635071" y="208561"/>
                  <a:pt x="656948" y="204186"/>
                </a:cubicBezTo>
                <a:cubicBezTo>
                  <a:pt x="732120" y="189152"/>
                  <a:pt x="699949" y="202314"/>
                  <a:pt x="763480" y="186431"/>
                </a:cubicBezTo>
                <a:cubicBezTo>
                  <a:pt x="772558" y="184161"/>
                  <a:pt x="781933" y="182098"/>
                  <a:pt x="790113" y="177553"/>
                </a:cubicBezTo>
                <a:cubicBezTo>
                  <a:pt x="808767" y="167190"/>
                  <a:pt x="828290" y="157132"/>
                  <a:pt x="843379" y="142043"/>
                </a:cubicBezTo>
                <a:cubicBezTo>
                  <a:pt x="855216" y="130206"/>
                  <a:pt x="864961" y="115818"/>
                  <a:pt x="878890" y="106532"/>
                </a:cubicBezTo>
                <a:cubicBezTo>
                  <a:pt x="887768" y="100614"/>
                  <a:pt x="897192" y="95442"/>
                  <a:pt x="905523" y="88777"/>
                </a:cubicBezTo>
                <a:cubicBezTo>
                  <a:pt x="912059" y="83548"/>
                  <a:pt x="915792" y="74764"/>
                  <a:pt x="923278" y="71021"/>
                </a:cubicBezTo>
                <a:cubicBezTo>
                  <a:pt x="940018" y="62651"/>
                  <a:pt x="958789" y="59184"/>
                  <a:pt x="976544" y="53266"/>
                </a:cubicBezTo>
                <a:cubicBezTo>
                  <a:pt x="1025813" y="36843"/>
                  <a:pt x="993884" y="45550"/>
                  <a:pt x="1074198" y="35511"/>
                </a:cubicBezTo>
                <a:cubicBezTo>
                  <a:pt x="1086035" y="32552"/>
                  <a:pt x="1097650" y="28488"/>
                  <a:pt x="1109709" y="26633"/>
                </a:cubicBezTo>
                <a:cubicBezTo>
                  <a:pt x="1136194" y="22558"/>
                  <a:pt x="1162995" y="20886"/>
                  <a:pt x="1189608" y="17755"/>
                </a:cubicBezTo>
                <a:lnTo>
                  <a:pt x="1260629" y="8878"/>
                </a:lnTo>
                <a:cubicBezTo>
                  <a:pt x="1269507" y="5919"/>
                  <a:pt x="1277904" y="0"/>
                  <a:pt x="1287262" y="0"/>
                </a:cubicBezTo>
                <a:cubicBezTo>
                  <a:pt x="1336422" y="0"/>
                  <a:pt x="1436796" y="429"/>
                  <a:pt x="1500326" y="17755"/>
                </a:cubicBezTo>
                <a:cubicBezTo>
                  <a:pt x="1518382" y="22679"/>
                  <a:pt x="1535837" y="29593"/>
                  <a:pt x="1553592" y="35511"/>
                </a:cubicBezTo>
                <a:cubicBezTo>
                  <a:pt x="1553597" y="35513"/>
                  <a:pt x="1606854" y="53263"/>
                  <a:pt x="1606858" y="53266"/>
                </a:cubicBezTo>
                <a:cubicBezTo>
                  <a:pt x="1615736" y="59184"/>
                  <a:pt x="1623684" y="66818"/>
                  <a:pt x="1633491" y="71021"/>
                </a:cubicBezTo>
                <a:cubicBezTo>
                  <a:pt x="1644706" y="75827"/>
                  <a:pt x="1657270" y="76547"/>
                  <a:pt x="1669002" y="79899"/>
                </a:cubicBezTo>
                <a:cubicBezTo>
                  <a:pt x="1678000" y="82470"/>
                  <a:pt x="1686757" y="85818"/>
                  <a:pt x="1695635" y="88777"/>
                </a:cubicBezTo>
                <a:cubicBezTo>
                  <a:pt x="1738516" y="131656"/>
                  <a:pt x="1684016" y="79480"/>
                  <a:pt x="1740024" y="124287"/>
                </a:cubicBezTo>
                <a:cubicBezTo>
                  <a:pt x="1767552" y="146310"/>
                  <a:pt x="1747974" y="141579"/>
                  <a:pt x="1784412" y="159798"/>
                </a:cubicBezTo>
                <a:cubicBezTo>
                  <a:pt x="1792782" y="163983"/>
                  <a:pt x="1802675" y="164491"/>
                  <a:pt x="1811045" y="168676"/>
                </a:cubicBezTo>
                <a:cubicBezTo>
                  <a:pt x="1879884" y="203095"/>
                  <a:pt x="1797368" y="172994"/>
                  <a:pt x="1864311" y="195309"/>
                </a:cubicBezTo>
                <a:cubicBezTo>
                  <a:pt x="1899674" y="248354"/>
                  <a:pt x="1861053" y="202232"/>
                  <a:pt x="1908699" y="230819"/>
                </a:cubicBezTo>
                <a:cubicBezTo>
                  <a:pt x="1915876" y="235125"/>
                  <a:pt x="1919919" y="243346"/>
                  <a:pt x="1926455" y="248575"/>
                </a:cubicBezTo>
                <a:cubicBezTo>
                  <a:pt x="1934787" y="255240"/>
                  <a:pt x="1944210" y="260412"/>
                  <a:pt x="1953088" y="266330"/>
                </a:cubicBezTo>
                <a:cubicBezTo>
                  <a:pt x="1959006" y="275208"/>
                  <a:pt x="1966071" y="283420"/>
                  <a:pt x="1970843" y="292963"/>
                </a:cubicBezTo>
                <a:cubicBezTo>
                  <a:pt x="1975028" y="301333"/>
                  <a:pt x="1975176" y="311416"/>
                  <a:pt x="1979721" y="319596"/>
                </a:cubicBezTo>
                <a:cubicBezTo>
                  <a:pt x="2004819" y="364772"/>
                  <a:pt x="2006047" y="363678"/>
                  <a:pt x="2032987" y="390617"/>
                </a:cubicBezTo>
                <a:cubicBezTo>
                  <a:pt x="2043956" y="423528"/>
                  <a:pt x="2037679" y="408880"/>
                  <a:pt x="2050742" y="435006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0" name="Полилиния 19"/>
          <p:cNvSpPr/>
          <p:nvPr/>
        </p:nvSpPr>
        <p:spPr>
          <a:xfrm>
            <a:off x="3559946" y="4048217"/>
            <a:ext cx="1642369" cy="1349406"/>
          </a:xfrm>
          <a:custGeom>
            <a:avLst/>
            <a:gdLst>
              <a:gd name="connsiteX0" fmla="*/ 0 w 1642369"/>
              <a:gd name="connsiteY0" fmla="*/ 0 h 1349406"/>
              <a:gd name="connsiteX1" fmla="*/ 53266 w 1642369"/>
              <a:gd name="connsiteY1" fmla="*/ 71022 h 1349406"/>
              <a:gd name="connsiteX2" fmla="*/ 106532 w 1642369"/>
              <a:gd name="connsiteY2" fmla="*/ 142043 h 1349406"/>
              <a:gd name="connsiteX3" fmla="*/ 115409 w 1642369"/>
              <a:gd name="connsiteY3" fmla="*/ 168676 h 1349406"/>
              <a:gd name="connsiteX4" fmla="*/ 133165 w 1642369"/>
              <a:gd name="connsiteY4" fmla="*/ 186432 h 1349406"/>
              <a:gd name="connsiteX5" fmla="*/ 177553 w 1642369"/>
              <a:gd name="connsiteY5" fmla="*/ 248575 h 1349406"/>
              <a:gd name="connsiteX6" fmla="*/ 221941 w 1642369"/>
              <a:gd name="connsiteY6" fmla="*/ 284086 h 1349406"/>
              <a:gd name="connsiteX7" fmla="*/ 257452 w 1642369"/>
              <a:gd name="connsiteY7" fmla="*/ 292964 h 1349406"/>
              <a:gd name="connsiteX8" fmla="*/ 284085 w 1642369"/>
              <a:gd name="connsiteY8" fmla="*/ 301841 h 1349406"/>
              <a:gd name="connsiteX9" fmla="*/ 337351 w 1642369"/>
              <a:gd name="connsiteY9" fmla="*/ 337352 h 1349406"/>
              <a:gd name="connsiteX10" fmla="*/ 363984 w 1642369"/>
              <a:gd name="connsiteY10" fmla="*/ 346230 h 1349406"/>
              <a:gd name="connsiteX11" fmla="*/ 417250 w 1642369"/>
              <a:gd name="connsiteY11" fmla="*/ 390618 h 1349406"/>
              <a:gd name="connsiteX12" fmla="*/ 443883 w 1642369"/>
              <a:gd name="connsiteY12" fmla="*/ 399496 h 1349406"/>
              <a:gd name="connsiteX13" fmla="*/ 497149 w 1642369"/>
              <a:gd name="connsiteY13" fmla="*/ 426129 h 1349406"/>
              <a:gd name="connsiteX14" fmla="*/ 514904 w 1642369"/>
              <a:gd name="connsiteY14" fmla="*/ 452762 h 1349406"/>
              <a:gd name="connsiteX15" fmla="*/ 541537 w 1642369"/>
              <a:gd name="connsiteY15" fmla="*/ 461639 h 1349406"/>
              <a:gd name="connsiteX16" fmla="*/ 603681 w 1642369"/>
              <a:gd name="connsiteY16" fmla="*/ 488272 h 1349406"/>
              <a:gd name="connsiteX17" fmla="*/ 621437 w 1642369"/>
              <a:gd name="connsiteY17" fmla="*/ 506028 h 1349406"/>
              <a:gd name="connsiteX18" fmla="*/ 692458 w 1642369"/>
              <a:gd name="connsiteY18" fmla="*/ 523783 h 1349406"/>
              <a:gd name="connsiteX19" fmla="*/ 719091 w 1642369"/>
              <a:gd name="connsiteY19" fmla="*/ 541538 h 1349406"/>
              <a:gd name="connsiteX20" fmla="*/ 772357 w 1642369"/>
              <a:gd name="connsiteY20" fmla="*/ 559294 h 1349406"/>
              <a:gd name="connsiteX21" fmla="*/ 798990 w 1642369"/>
              <a:gd name="connsiteY21" fmla="*/ 577049 h 1349406"/>
              <a:gd name="connsiteX22" fmla="*/ 852256 w 1642369"/>
              <a:gd name="connsiteY22" fmla="*/ 594804 h 1349406"/>
              <a:gd name="connsiteX23" fmla="*/ 878889 w 1642369"/>
              <a:gd name="connsiteY23" fmla="*/ 603682 h 1349406"/>
              <a:gd name="connsiteX24" fmla="*/ 905522 w 1642369"/>
              <a:gd name="connsiteY24" fmla="*/ 612560 h 1349406"/>
              <a:gd name="connsiteX25" fmla="*/ 932155 w 1642369"/>
              <a:gd name="connsiteY25" fmla="*/ 630315 h 1349406"/>
              <a:gd name="connsiteX26" fmla="*/ 967666 w 1642369"/>
              <a:gd name="connsiteY26" fmla="*/ 639193 h 1349406"/>
              <a:gd name="connsiteX27" fmla="*/ 1020932 w 1642369"/>
              <a:gd name="connsiteY27" fmla="*/ 656948 h 1349406"/>
              <a:gd name="connsiteX28" fmla="*/ 1047565 w 1642369"/>
              <a:gd name="connsiteY28" fmla="*/ 665826 h 1349406"/>
              <a:gd name="connsiteX29" fmla="*/ 1100831 w 1642369"/>
              <a:gd name="connsiteY29" fmla="*/ 701336 h 1349406"/>
              <a:gd name="connsiteX30" fmla="*/ 1145219 w 1642369"/>
              <a:gd name="connsiteY30" fmla="*/ 736847 h 1349406"/>
              <a:gd name="connsiteX31" fmla="*/ 1198485 w 1642369"/>
              <a:gd name="connsiteY31" fmla="*/ 754602 h 1349406"/>
              <a:gd name="connsiteX32" fmla="*/ 1225118 w 1642369"/>
              <a:gd name="connsiteY32" fmla="*/ 763480 h 1349406"/>
              <a:gd name="connsiteX33" fmla="*/ 1251751 w 1642369"/>
              <a:gd name="connsiteY33" fmla="*/ 781235 h 1349406"/>
              <a:gd name="connsiteX34" fmla="*/ 1305017 w 1642369"/>
              <a:gd name="connsiteY34" fmla="*/ 843379 h 1349406"/>
              <a:gd name="connsiteX35" fmla="*/ 1313895 w 1642369"/>
              <a:gd name="connsiteY35" fmla="*/ 870012 h 1349406"/>
              <a:gd name="connsiteX36" fmla="*/ 1331650 w 1642369"/>
              <a:gd name="connsiteY36" fmla="*/ 896645 h 1349406"/>
              <a:gd name="connsiteX37" fmla="*/ 1340528 w 1642369"/>
              <a:gd name="connsiteY37" fmla="*/ 923278 h 1349406"/>
              <a:gd name="connsiteX38" fmla="*/ 1367161 w 1642369"/>
              <a:gd name="connsiteY38" fmla="*/ 941033 h 1349406"/>
              <a:gd name="connsiteX39" fmla="*/ 1376038 w 1642369"/>
              <a:gd name="connsiteY39" fmla="*/ 967666 h 1349406"/>
              <a:gd name="connsiteX40" fmla="*/ 1420427 w 1642369"/>
              <a:gd name="connsiteY40" fmla="*/ 1003177 h 1349406"/>
              <a:gd name="connsiteX41" fmla="*/ 1438182 w 1642369"/>
              <a:gd name="connsiteY41" fmla="*/ 1020933 h 1349406"/>
              <a:gd name="connsiteX42" fmla="*/ 1464815 w 1642369"/>
              <a:gd name="connsiteY42" fmla="*/ 1074199 h 1349406"/>
              <a:gd name="connsiteX43" fmla="*/ 1482571 w 1642369"/>
              <a:gd name="connsiteY43" fmla="*/ 1091954 h 1349406"/>
              <a:gd name="connsiteX44" fmla="*/ 1518081 w 1642369"/>
              <a:gd name="connsiteY44" fmla="*/ 1145220 h 1349406"/>
              <a:gd name="connsiteX45" fmla="*/ 1526959 w 1642369"/>
              <a:gd name="connsiteY45" fmla="*/ 1171853 h 1349406"/>
              <a:gd name="connsiteX46" fmla="*/ 1553592 w 1642369"/>
              <a:gd name="connsiteY46" fmla="*/ 1189608 h 1349406"/>
              <a:gd name="connsiteX47" fmla="*/ 1580225 w 1642369"/>
              <a:gd name="connsiteY47" fmla="*/ 1233997 h 1349406"/>
              <a:gd name="connsiteX48" fmla="*/ 1589103 w 1642369"/>
              <a:gd name="connsiteY48" fmla="*/ 1260630 h 1349406"/>
              <a:gd name="connsiteX49" fmla="*/ 1606858 w 1642369"/>
              <a:gd name="connsiteY49" fmla="*/ 1287263 h 1349406"/>
              <a:gd name="connsiteX50" fmla="*/ 1642369 w 1642369"/>
              <a:gd name="connsiteY50" fmla="*/ 1349406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642369" h="1349406">
                <a:moveTo>
                  <a:pt x="0" y="0"/>
                </a:moveTo>
                <a:cubicBezTo>
                  <a:pt x="73123" y="121874"/>
                  <a:pt x="-14695" y="-16357"/>
                  <a:pt x="53266" y="71022"/>
                </a:cubicBezTo>
                <a:cubicBezTo>
                  <a:pt x="123528" y="161360"/>
                  <a:pt x="61877" y="97390"/>
                  <a:pt x="106532" y="142043"/>
                </a:cubicBezTo>
                <a:cubicBezTo>
                  <a:pt x="109491" y="150921"/>
                  <a:pt x="110594" y="160652"/>
                  <a:pt x="115409" y="168676"/>
                </a:cubicBezTo>
                <a:cubicBezTo>
                  <a:pt x="119715" y="175853"/>
                  <a:pt x="129422" y="178945"/>
                  <a:pt x="133165" y="186432"/>
                </a:cubicBezTo>
                <a:cubicBezTo>
                  <a:pt x="166308" y="252718"/>
                  <a:pt x="126950" y="231709"/>
                  <a:pt x="177553" y="248575"/>
                </a:cubicBezTo>
                <a:cubicBezTo>
                  <a:pt x="191872" y="262895"/>
                  <a:pt x="202341" y="275686"/>
                  <a:pt x="221941" y="284086"/>
                </a:cubicBezTo>
                <a:cubicBezTo>
                  <a:pt x="233156" y="288892"/>
                  <a:pt x="245720" y="289612"/>
                  <a:pt x="257452" y="292964"/>
                </a:cubicBezTo>
                <a:cubicBezTo>
                  <a:pt x="266450" y="295535"/>
                  <a:pt x="275207" y="298882"/>
                  <a:pt x="284085" y="301841"/>
                </a:cubicBezTo>
                <a:cubicBezTo>
                  <a:pt x="301840" y="313678"/>
                  <a:pt x="317107" y="330604"/>
                  <a:pt x="337351" y="337352"/>
                </a:cubicBezTo>
                <a:cubicBezTo>
                  <a:pt x="346229" y="340311"/>
                  <a:pt x="355614" y="342045"/>
                  <a:pt x="363984" y="346230"/>
                </a:cubicBezTo>
                <a:cubicBezTo>
                  <a:pt x="422075" y="375276"/>
                  <a:pt x="358348" y="351350"/>
                  <a:pt x="417250" y="390618"/>
                </a:cubicBezTo>
                <a:cubicBezTo>
                  <a:pt x="425036" y="395809"/>
                  <a:pt x="435513" y="395311"/>
                  <a:pt x="443883" y="399496"/>
                </a:cubicBezTo>
                <a:cubicBezTo>
                  <a:pt x="512722" y="433915"/>
                  <a:pt x="430206" y="403814"/>
                  <a:pt x="497149" y="426129"/>
                </a:cubicBezTo>
                <a:cubicBezTo>
                  <a:pt x="503067" y="435007"/>
                  <a:pt x="506572" y="446097"/>
                  <a:pt x="514904" y="452762"/>
                </a:cubicBezTo>
                <a:cubicBezTo>
                  <a:pt x="522211" y="458608"/>
                  <a:pt x="532936" y="457953"/>
                  <a:pt x="541537" y="461639"/>
                </a:cubicBezTo>
                <a:cubicBezTo>
                  <a:pt x="618328" y="494549"/>
                  <a:pt x="541222" y="467454"/>
                  <a:pt x="603681" y="488272"/>
                </a:cubicBezTo>
                <a:cubicBezTo>
                  <a:pt x="609600" y="494191"/>
                  <a:pt x="613744" y="502731"/>
                  <a:pt x="621437" y="506028"/>
                </a:cubicBezTo>
                <a:cubicBezTo>
                  <a:pt x="692368" y="536427"/>
                  <a:pt x="640740" y="497924"/>
                  <a:pt x="692458" y="523783"/>
                </a:cubicBezTo>
                <a:cubicBezTo>
                  <a:pt x="702001" y="528555"/>
                  <a:pt x="709341" y="537205"/>
                  <a:pt x="719091" y="541538"/>
                </a:cubicBezTo>
                <a:cubicBezTo>
                  <a:pt x="736194" y="549139"/>
                  <a:pt x="756784" y="548912"/>
                  <a:pt x="772357" y="559294"/>
                </a:cubicBezTo>
                <a:cubicBezTo>
                  <a:pt x="781235" y="565212"/>
                  <a:pt x="789240" y="572716"/>
                  <a:pt x="798990" y="577049"/>
                </a:cubicBezTo>
                <a:cubicBezTo>
                  <a:pt x="816093" y="584650"/>
                  <a:pt x="834501" y="588886"/>
                  <a:pt x="852256" y="594804"/>
                </a:cubicBezTo>
                <a:lnTo>
                  <a:pt x="878889" y="603682"/>
                </a:lnTo>
                <a:cubicBezTo>
                  <a:pt x="887767" y="606641"/>
                  <a:pt x="897736" y="607369"/>
                  <a:pt x="905522" y="612560"/>
                </a:cubicBezTo>
                <a:cubicBezTo>
                  <a:pt x="914400" y="618478"/>
                  <a:pt x="922348" y="626112"/>
                  <a:pt x="932155" y="630315"/>
                </a:cubicBezTo>
                <a:cubicBezTo>
                  <a:pt x="943370" y="635121"/>
                  <a:pt x="955979" y="635687"/>
                  <a:pt x="967666" y="639193"/>
                </a:cubicBezTo>
                <a:cubicBezTo>
                  <a:pt x="985592" y="644571"/>
                  <a:pt x="1003177" y="651030"/>
                  <a:pt x="1020932" y="656948"/>
                </a:cubicBezTo>
                <a:cubicBezTo>
                  <a:pt x="1029810" y="659907"/>
                  <a:pt x="1039779" y="660635"/>
                  <a:pt x="1047565" y="665826"/>
                </a:cubicBezTo>
                <a:cubicBezTo>
                  <a:pt x="1065320" y="677663"/>
                  <a:pt x="1085742" y="686247"/>
                  <a:pt x="1100831" y="701336"/>
                </a:cubicBezTo>
                <a:cubicBezTo>
                  <a:pt x="1115589" y="716095"/>
                  <a:pt x="1125059" y="727887"/>
                  <a:pt x="1145219" y="736847"/>
                </a:cubicBezTo>
                <a:cubicBezTo>
                  <a:pt x="1162322" y="744448"/>
                  <a:pt x="1180730" y="748684"/>
                  <a:pt x="1198485" y="754602"/>
                </a:cubicBezTo>
                <a:cubicBezTo>
                  <a:pt x="1207363" y="757561"/>
                  <a:pt x="1217332" y="758289"/>
                  <a:pt x="1225118" y="763480"/>
                </a:cubicBezTo>
                <a:cubicBezTo>
                  <a:pt x="1233996" y="769398"/>
                  <a:pt x="1243650" y="774291"/>
                  <a:pt x="1251751" y="781235"/>
                </a:cubicBezTo>
                <a:cubicBezTo>
                  <a:pt x="1270864" y="797618"/>
                  <a:pt x="1293236" y="819818"/>
                  <a:pt x="1305017" y="843379"/>
                </a:cubicBezTo>
                <a:cubicBezTo>
                  <a:pt x="1309202" y="851749"/>
                  <a:pt x="1309710" y="861642"/>
                  <a:pt x="1313895" y="870012"/>
                </a:cubicBezTo>
                <a:cubicBezTo>
                  <a:pt x="1318667" y="879555"/>
                  <a:pt x="1326878" y="887102"/>
                  <a:pt x="1331650" y="896645"/>
                </a:cubicBezTo>
                <a:cubicBezTo>
                  <a:pt x="1335835" y="905015"/>
                  <a:pt x="1334682" y="915971"/>
                  <a:pt x="1340528" y="923278"/>
                </a:cubicBezTo>
                <a:cubicBezTo>
                  <a:pt x="1347193" y="931609"/>
                  <a:pt x="1358283" y="935115"/>
                  <a:pt x="1367161" y="941033"/>
                </a:cubicBezTo>
                <a:cubicBezTo>
                  <a:pt x="1370120" y="949911"/>
                  <a:pt x="1371223" y="959642"/>
                  <a:pt x="1376038" y="967666"/>
                </a:cubicBezTo>
                <a:cubicBezTo>
                  <a:pt x="1385932" y="984156"/>
                  <a:pt x="1406468" y="992010"/>
                  <a:pt x="1420427" y="1003177"/>
                </a:cubicBezTo>
                <a:cubicBezTo>
                  <a:pt x="1426963" y="1008406"/>
                  <a:pt x="1432953" y="1014397"/>
                  <a:pt x="1438182" y="1020933"/>
                </a:cubicBezTo>
                <a:cubicBezTo>
                  <a:pt x="1492071" y="1088296"/>
                  <a:pt x="1425424" y="1008550"/>
                  <a:pt x="1464815" y="1074199"/>
                </a:cubicBezTo>
                <a:cubicBezTo>
                  <a:pt x="1469121" y="1081376"/>
                  <a:pt x="1477549" y="1085258"/>
                  <a:pt x="1482571" y="1091954"/>
                </a:cubicBezTo>
                <a:cubicBezTo>
                  <a:pt x="1495375" y="1109025"/>
                  <a:pt x="1511333" y="1124976"/>
                  <a:pt x="1518081" y="1145220"/>
                </a:cubicBezTo>
                <a:cubicBezTo>
                  <a:pt x="1521040" y="1154098"/>
                  <a:pt x="1521113" y="1164546"/>
                  <a:pt x="1526959" y="1171853"/>
                </a:cubicBezTo>
                <a:cubicBezTo>
                  <a:pt x="1533624" y="1180184"/>
                  <a:pt x="1544714" y="1183690"/>
                  <a:pt x="1553592" y="1189608"/>
                </a:cubicBezTo>
                <a:cubicBezTo>
                  <a:pt x="1578742" y="1265055"/>
                  <a:pt x="1543667" y="1173065"/>
                  <a:pt x="1580225" y="1233997"/>
                </a:cubicBezTo>
                <a:cubicBezTo>
                  <a:pt x="1585040" y="1242021"/>
                  <a:pt x="1584918" y="1252260"/>
                  <a:pt x="1589103" y="1260630"/>
                </a:cubicBezTo>
                <a:cubicBezTo>
                  <a:pt x="1593875" y="1270173"/>
                  <a:pt x="1602525" y="1277513"/>
                  <a:pt x="1606858" y="1287263"/>
                </a:cubicBezTo>
                <a:cubicBezTo>
                  <a:pt x="1635211" y="1351059"/>
                  <a:pt x="1604865" y="1330656"/>
                  <a:pt x="1642369" y="1349406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1" name="Полилиния 20"/>
          <p:cNvSpPr/>
          <p:nvPr/>
        </p:nvSpPr>
        <p:spPr>
          <a:xfrm>
            <a:off x="5220070" y="3959441"/>
            <a:ext cx="2015231" cy="1749751"/>
          </a:xfrm>
          <a:custGeom>
            <a:avLst/>
            <a:gdLst>
              <a:gd name="connsiteX0" fmla="*/ 0 w 2015231"/>
              <a:gd name="connsiteY0" fmla="*/ 1447060 h 1749751"/>
              <a:gd name="connsiteX1" fmla="*/ 35511 w 2015231"/>
              <a:gd name="connsiteY1" fmla="*/ 1491448 h 1749751"/>
              <a:gd name="connsiteX2" fmla="*/ 53266 w 2015231"/>
              <a:gd name="connsiteY2" fmla="*/ 1509204 h 1749751"/>
              <a:gd name="connsiteX3" fmla="*/ 97654 w 2015231"/>
              <a:gd name="connsiteY3" fmla="*/ 1589103 h 1749751"/>
              <a:gd name="connsiteX4" fmla="*/ 124287 w 2015231"/>
              <a:gd name="connsiteY4" fmla="*/ 1597980 h 1749751"/>
              <a:gd name="connsiteX5" fmla="*/ 168676 w 2015231"/>
              <a:gd name="connsiteY5" fmla="*/ 1642369 h 1749751"/>
              <a:gd name="connsiteX6" fmla="*/ 195309 w 2015231"/>
              <a:gd name="connsiteY6" fmla="*/ 1651246 h 1749751"/>
              <a:gd name="connsiteX7" fmla="*/ 284085 w 2015231"/>
              <a:gd name="connsiteY7" fmla="*/ 1669002 h 1749751"/>
              <a:gd name="connsiteX8" fmla="*/ 337351 w 2015231"/>
              <a:gd name="connsiteY8" fmla="*/ 1686757 h 1749751"/>
              <a:gd name="connsiteX9" fmla="*/ 390617 w 2015231"/>
              <a:gd name="connsiteY9" fmla="*/ 1704512 h 1749751"/>
              <a:gd name="connsiteX10" fmla="*/ 417250 w 2015231"/>
              <a:gd name="connsiteY10" fmla="*/ 1713390 h 1749751"/>
              <a:gd name="connsiteX11" fmla="*/ 514905 w 2015231"/>
              <a:gd name="connsiteY11" fmla="*/ 1722268 h 1749751"/>
              <a:gd name="connsiteX12" fmla="*/ 577048 w 2015231"/>
              <a:gd name="connsiteY12" fmla="*/ 1731145 h 1749751"/>
              <a:gd name="connsiteX13" fmla="*/ 719091 w 2015231"/>
              <a:gd name="connsiteY13" fmla="*/ 1740023 h 1749751"/>
              <a:gd name="connsiteX14" fmla="*/ 843379 w 2015231"/>
              <a:gd name="connsiteY14" fmla="*/ 1740023 h 1749751"/>
              <a:gd name="connsiteX15" fmla="*/ 870012 w 2015231"/>
              <a:gd name="connsiteY15" fmla="*/ 1731145 h 1749751"/>
              <a:gd name="connsiteX16" fmla="*/ 923278 w 2015231"/>
              <a:gd name="connsiteY16" fmla="*/ 1695635 h 1749751"/>
              <a:gd name="connsiteX17" fmla="*/ 1029810 w 2015231"/>
              <a:gd name="connsiteY17" fmla="*/ 1660124 h 1749751"/>
              <a:gd name="connsiteX18" fmla="*/ 1056443 w 2015231"/>
              <a:gd name="connsiteY18" fmla="*/ 1651246 h 1749751"/>
              <a:gd name="connsiteX19" fmla="*/ 1083076 w 2015231"/>
              <a:gd name="connsiteY19" fmla="*/ 1633491 h 1749751"/>
              <a:gd name="connsiteX20" fmla="*/ 1100831 w 2015231"/>
              <a:gd name="connsiteY20" fmla="*/ 1606858 h 1749751"/>
              <a:gd name="connsiteX21" fmla="*/ 1154097 w 2015231"/>
              <a:gd name="connsiteY21" fmla="*/ 1589103 h 1749751"/>
              <a:gd name="connsiteX22" fmla="*/ 1198485 w 2015231"/>
              <a:gd name="connsiteY22" fmla="*/ 1562470 h 1749751"/>
              <a:gd name="connsiteX23" fmla="*/ 1242874 w 2015231"/>
              <a:gd name="connsiteY23" fmla="*/ 1535837 h 1749751"/>
              <a:gd name="connsiteX24" fmla="*/ 1296140 w 2015231"/>
              <a:gd name="connsiteY24" fmla="*/ 1500326 h 1749751"/>
              <a:gd name="connsiteX25" fmla="*/ 1322773 w 2015231"/>
              <a:gd name="connsiteY25" fmla="*/ 1491448 h 1749751"/>
              <a:gd name="connsiteX26" fmla="*/ 1376039 w 2015231"/>
              <a:gd name="connsiteY26" fmla="*/ 1455938 h 1749751"/>
              <a:gd name="connsiteX27" fmla="*/ 1420427 w 2015231"/>
              <a:gd name="connsiteY27" fmla="*/ 1420427 h 1749751"/>
              <a:gd name="connsiteX28" fmla="*/ 1447060 w 2015231"/>
              <a:gd name="connsiteY28" fmla="*/ 1411549 h 1749751"/>
              <a:gd name="connsiteX29" fmla="*/ 1491448 w 2015231"/>
              <a:gd name="connsiteY29" fmla="*/ 1376039 h 1749751"/>
              <a:gd name="connsiteX30" fmla="*/ 1535837 w 2015231"/>
              <a:gd name="connsiteY30" fmla="*/ 1331650 h 1749751"/>
              <a:gd name="connsiteX31" fmla="*/ 1562470 w 2015231"/>
              <a:gd name="connsiteY31" fmla="*/ 1313895 h 1749751"/>
              <a:gd name="connsiteX32" fmla="*/ 1589103 w 2015231"/>
              <a:gd name="connsiteY32" fmla="*/ 1269507 h 1749751"/>
              <a:gd name="connsiteX33" fmla="*/ 1606858 w 2015231"/>
              <a:gd name="connsiteY33" fmla="*/ 1242874 h 1749751"/>
              <a:gd name="connsiteX34" fmla="*/ 1642369 w 2015231"/>
              <a:gd name="connsiteY34" fmla="*/ 1207363 h 1749751"/>
              <a:gd name="connsiteX35" fmla="*/ 1686757 w 2015231"/>
              <a:gd name="connsiteY35" fmla="*/ 1171852 h 1749751"/>
              <a:gd name="connsiteX36" fmla="*/ 1731146 w 2015231"/>
              <a:gd name="connsiteY36" fmla="*/ 1127464 h 1749751"/>
              <a:gd name="connsiteX37" fmla="*/ 1793289 w 2015231"/>
              <a:gd name="connsiteY37" fmla="*/ 1047565 h 1749751"/>
              <a:gd name="connsiteX38" fmla="*/ 1837678 w 2015231"/>
              <a:gd name="connsiteY38" fmla="*/ 976543 h 1749751"/>
              <a:gd name="connsiteX39" fmla="*/ 1864311 w 2015231"/>
              <a:gd name="connsiteY39" fmla="*/ 932155 h 1749751"/>
              <a:gd name="connsiteX40" fmla="*/ 1873188 w 2015231"/>
              <a:gd name="connsiteY40" fmla="*/ 905522 h 1749751"/>
              <a:gd name="connsiteX41" fmla="*/ 1890944 w 2015231"/>
              <a:gd name="connsiteY41" fmla="*/ 878889 h 1749751"/>
              <a:gd name="connsiteX42" fmla="*/ 1908699 w 2015231"/>
              <a:gd name="connsiteY42" fmla="*/ 825623 h 1749751"/>
              <a:gd name="connsiteX43" fmla="*/ 1935332 w 2015231"/>
              <a:gd name="connsiteY43" fmla="*/ 736846 h 1749751"/>
              <a:gd name="connsiteX44" fmla="*/ 1944210 w 2015231"/>
              <a:gd name="connsiteY44" fmla="*/ 710213 h 1749751"/>
              <a:gd name="connsiteX45" fmla="*/ 1953087 w 2015231"/>
              <a:gd name="connsiteY45" fmla="*/ 683580 h 1749751"/>
              <a:gd name="connsiteX46" fmla="*/ 1970843 w 2015231"/>
              <a:gd name="connsiteY46" fmla="*/ 665825 h 1749751"/>
              <a:gd name="connsiteX47" fmla="*/ 1997476 w 2015231"/>
              <a:gd name="connsiteY47" fmla="*/ 585926 h 1749751"/>
              <a:gd name="connsiteX48" fmla="*/ 2006353 w 2015231"/>
              <a:gd name="connsiteY48" fmla="*/ 559293 h 1749751"/>
              <a:gd name="connsiteX49" fmla="*/ 2015231 w 2015231"/>
              <a:gd name="connsiteY49" fmla="*/ 514905 h 1749751"/>
              <a:gd name="connsiteX50" fmla="*/ 2006353 w 2015231"/>
              <a:gd name="connsiteY50" fmla="*/ 142042 h 1749751"/>
              <a:gd name="connsiteX51" fmla="*/ 1970843 w 2015231"/>
              <a:gd name="connsiteY51" fmla="*/ 62143 h 1749751"/>
              <a:gd name="connsiteX52" fmla="*/ 1961965 w 2015231"/>
              <a:gd name="connsiteY52" fmla="*/ 35510 h 1749751"/>
              <a:gd name="connsiteX53" fmla="*/ 1953087 w 2015231"/>
              <a:gd name="connsiteY53" fmla="*/ 0 h 174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15231" h="1749751">
                <a:moveTo>
                  <a:pt x="0" y="1447060"/>
                </a:moveTo>
                <a:cubicBezTo>
                  <a:pt x="11837" y="1461856"/>
                  <a:pt x="23180" y="1477061"/>
                  <a:pt x="35511" y="1491448"/>
                </a:cubicBezTo>
                <a:cubicBezTo>
                  <a:pt x="40958" y="1497803"/>
                  <a:pt x="48960" y="1502027"/>
                  <a:pt x="53266" y="1509204"/>
                </a:cubicBezTo>
                <a:cubicBezTo>
                  <a:pt x="68899" y="1535259"/>
                  <a:pt x="56939" y="1575532"/>
                  <a:pt x="97654" y="1589103"/>
                </a:cubicBezTo>
                <a:lnTo>
                  <a:pt x="124287" y="1597980"/>
                </a:lnTo>
                <a:cubicBezTo>
                  <a:pt x="139083" y="1612776"/>
                  <a:pt x="148824" y="1635752"/>
                  <a:pt x="168676" y="1642369"/>
                </a:cubicBezTo>
                <a:cubicBezTo>
                  <a:pt x="177554" y="1645328"/>
                  <a:pt x="186174" y="1649216"/>
                  <a:pt x="195309" y="1651246"/>
                </a:cubicBezTo>
                <a:cubicBezTo>
                  <a:pt x="257017" y="1664959"/>
                  <a:pt x="233548" y="1653841"/>
                  <a:pt x="284085" y="1669002"/>
                </a:cubicBezTo>
                <a:cubicBezTo>
                  <a:pt x="302011" y="1674380"/>
                  <a:pt x="319596" y="1680839"/>
                  <a:pt x="337351" y="1686757"/>
                </a:cubicBezTo>
                <a:lnTo>
                  <a:pt x="390617" y="1704512"/>
                </a:lnTo>
                <a:cubicBezTo>
                  <a:pt x="399495" y="1707471"/>
                  <a:pt x="407931" y="1712543"/>
                  <a:pt x="417250" y="1713390"/>
                </a:cubicBezTo>
                <a:cubicBezTo>
                  <a:pt x="449802" y="1716349"/>
                  <a:pt x="482419" y="1718659"/>
                  <a:pt x="514905" y="1722268"/>
                </a:cubicBezTo>
                <a:cubicBezTo>
                  <a:pt x="535702" y="1724579"/>
                  <a:pt x="556202" y="1729332"/>
                  <a:pt x="577048" y="1731145"/>
                </a:cubicBezTo>
                <a:cubicBezTo>
                  <a:pt x="624310" y="1735255"/>
                  <a:pt x="671743" y="1737064"/>
                  <a:pt x="719091" y="1740023"/>
                </a:cubicBezTo>
                <a:cubicBezTo>
                  <a:pt x="781660" y="1752537"/>
                  <a:pt x="762861" y="1753443"/>
                  <a:pt x="843379" y="1740023"/>
                </a:cubicBezTo>
                <a:cubicBezTo>
                  <a:pt x="852610" y="1738485"/>
                  <a:pt x="861832" y="1735690"/>
                  <a:pt x="870012" y="1731145"/>
                </a:cubicBezTo>
                <a:cubicBezTo>
                  <a:pt x="888666" y="1720782"/>
                  <a:pt x="903034" y="1702383"/>
                  <a:pt x="923278" y="1695635"/>
                </a:cubicBezTo>
                <a:lnTo>
                  <a:pt x="1029810" y="1660124"/>
                </a:lnTo>
                <a:cubicBezTo>
                  <a:pt x="1038688" y="1657165"/>
                  <a:pt x="1048657" y="1656437"/>
                  <a:pt x="1056443" y="1651246"/>
                </a:cubicBezTo>
                <a:lnTo>
                  <a:pt x="1083076" y="1633491"/>
                </a:lnTo>
                <a:cubicBezTo>
                  <a:pt x="1088994" y="1624613"/>
                  <a:pt x="1091783" y="1612513"/>
                  <a:pt x="1100831" y="1606858"/>
                </a:cubicBezTo>
                <a:cubicBezTo>
                  <a:pt x="1116702" y="1596939"/>
                  <a:pt x="1154097" y="1589103"/>
                  <a:pt x="1154097" y="1589103"/>
                </a:cubicBezTo>
                <a:cubicBezTo>
                  <a:pt x="1199083" y="1544115"/>
                  <a:pt x="1140865" y="1597042"/>
                  <a:pt x="1198485" y="1562470"/>
                </a:cubicBezTo>
                <a:cubicBezTo>
                  <a:pt x="1259416" y="1525912"/>
                  <a:pt x="1167429" y="1560983"/>
                  <a:pt x="1242874" y="1535837"/>
                </a:cubicBezTo>
                <a:cubicBezTo>
                  <a:pt x="1260629" y="1524000"/>
                  <a:pt x="1275896" y="1507074"/>
                  <a:pt x="1296140" y="1500326"/>
                </a:cubicBezTo>
                <a:cubicBezTo>
                  <a:pt x="1305018" y="1497367"/>
                  <a:pt x="1314593" y="1495993"/>
                  <a:pt x="1322773" y="1491448"/>
                </a:cubicBezTo>
                <a:cubicBezTo>
                  <a:pt x="1341427" y="1481085"/>
                  <a:pt x="1360950" y="1471027"/>
                  <a:pt x="1376039" y="1455938"/>
                </a:cubicBezTo>
                <a:cubicBezTo>
                  <a:pt x="1392555" y="1439422"/>
                  <a:pt x="1398027" y="1431627"/>
                  <a:pt x="1420427" y="1420427"/>
                </a:cubicBezTo>
                <a:cubicBezTo>
                  <a:pt x="1428797" y="1416242"/>
                  <a:pt x="1438182" y="1414508"/>
                  <a:pt x="1447060" y="1411549"/>
                </a:cubicBezTo>
                <a:cubicBezTo>
                  <a:pt x="1493287" y="1342206"/>
                  <a:pt x="1434273" y="1418920"/>
                  <a:pt x="1491448" y="1376039"/>
                </a:cubicBezTo>
                <a:cubicBezTo>
                  <a:pt x="1508188" y="1363484"/>
                  <a:pt x="1518426" y="1343257"/>
                  <a:pt x="1535837" y="1331650"/>
                </a:cubicBezTo>
                <a:lnTo>
                  <a:pt x="1562470" y="1313895"/>
                </a:lnTo>
                <a:cubicBezTo>
                  <a:pt x="1577886" y="1267642"/>
                  <a:pt x="1561248" y="1304325"/>
                  <a:pt x="1589103" y="1269507"/>
                </a:cubicBezTo>
                <a:cubicBezTo>
                  <a:pt x="1595768" y="1261176"/>
                  <a:pt x="1599914" y="1250975"/>
                  <a:pt x="1606858" y="1242874"/>
                </a:cubicBezTo>
                <a:cubicBezTo>
                  <a:pt x="1617752" y="1230164"/>
                  <a:pt x="1633083" y="1221292"/>
                  <a:pt x="1642369" y="1207363"/>
                </a:cubicBezTo>
                <a:cubicBezTo>
                  <a:pt x="1665315" y="1172944"/>
                  <a:pt x="1650002" y="1184104"/>
                  <a:pt x="1686757" y="1171852"/>
                </a:cubicBezTo>
                <a:lnTo>
                  <a:pt x="1731146" y="1127464"/>
                </a:lnTo>
                <a:cubicBezTo>
                  <a:pt x="1754126" y="1104484"/>
                  <a:pt x="1782670" y="1079422"/>
                  <a:pt x="1793289" y="1047565"/>
                </a:cubicBezTo>
                <a:cubicBezTo>
                  <a:pt x="1814419" y="984177"/>
                  <a:pt x="1795473" y="1004681"/>
                  <a:pt x="1837678" y="976543"/>
                </a:cubicBezTo>
                <a:cubicBezTo>
                  <a:pt x="1862825" y="901097"/>
                  <a:pt x="1827753" y="993085"/>
                  <a:pt x="1864311" y="932155"/>
                </a:cubicBezTo>
                <a:cubicBezTo>
                  <a:pt x="1869126" y="924131"/>
                  <a:pt x="1869003" y="913892"/>
                  <a:pt x="1873188" y="905522"/>
                </a:cubicBezTo>
                <a:cubicBezTo>
                  <a:pt x="1877960" y="895979"/>
                  <a:pt x="1885025" y="887767"/>
                  <a:pt x="1890944" y="878889"/>
                </a:cubicBezTo>
                <a:cubicBezTo>
                  <a:pt x="1896862" y="861134"/>
                  <a:pt x="1904160" y="843780"/>
                  <a:pt x="1908699" y="825623"/>
                </a:cubicBezTo>
                <a:cubicBezTo>
                  <a:pt x="1922116" y="771958"/>
                  <a:pt x="1913720" y="801682"/>
                  <a:pt x="1935332" y="736846"/>
                </a:cubicBezTo>
                <a:lnTo>
                  <a:pt x="1944210" y="710213"/>
                </a:lnTo>
                <a:cubicBezTo>
                  <a:pt x="1947169" y="701335"/>
                  <a:pt x="1946470" y="690197"/>
                  <a:pt x="1953087" y="683580"/>
                </a:cubicBezTo>
                <a:lnTo>
                  <a:pt x="1970843" y="665825"/>
                </a:lnTo>
                <a:lnTo>
                  <a:pt x="1997476" y="585926"/>
                </a:lnTo>
                <a:cubicBezTo>
                  <a:pt x="2000435" y="577048"/>
                  <a:pt x="2004518" y="568469"/>
                  <a:pt x="2006353" y="559293"/>
                </a:cubicBezTo>
                <a:lnTo>
                  <a:pt x="2015231" y="514905"/>
                </a:lnTo>
                <a:cubicBezTo>
                  <a:pt x="2012272" y="390617"/>
                  <a:pt x="2014108" y="266123"/>
                  <a:pt x="2006353" y="142042"/>
                </a:cubicBezTo>
                <a:cubicBezTo>
                  <a:pt x="2003081" y="89692"/>
                  <a:pt x="1988799" y="98056"/>
                  <a:pt x="1970843" y="62143"/>
                </a:cubicBezTo>
                <a:cubicBezTo>
                  <a:pt x="1966658" y="53773"/>
                  <a:pt x="1964536" y="44508"/>
                  <a:pt x="1961965" y="35510"/>
                </a:cubicBezTo>
                <a:cubicBezTo>
                  <a:pt x="1958613" y="23778"/>
                  <a:pt x="1953087" y="0"/>
                  <a:pt x="1953087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2" name="Полилиния 21"/>
          <p:cNvSpPr/>
          <p:nvPr/>
        </p:nvSpPr>
        <p:spPr>
          <a:xfrm>
            <a:off x="5717219" y="3409025"/>
            <a:ext cx="1420428" cy="488272"/>
          </a:xfrm>
          <a:custGeom>
            <a:avLst/>
            <a:gdLst>
              <a:gd name="connsiteX0" fmla="*/ 1420428 w 1420428"/>
              <a:gd name="connsiteY0" fmla="*/ 488272 h 488272"/>
              <a:gd name="connsiteX1" fmla="*/ 1376039 w 1420428"/>
              <a:gd name="connsiteY1" fmla="*/ 426128 h 488272"/>
              <a:gd name="connsiteX2" fmla="*/ 1349406 w 1420428"/>
              <a:gd name="connsiteY2" fmla="*/ 417251 h 488272"/>
              <a:gd name="connsiteX3" fmla="*/ 1340529 w 1420428"/>
              <a:gd name="connsiteY3" fmla="*/ 390618 h 488272"/>
              <a:gd name="connsiteX4" fmla="*/ 1322773 w 1420428"/>
              <a:gd name="connsiteY4" fmla="*/ 372862 h 488272"/>
              <a:gd name="connsiteX5" fmla="*/ 1278385 w 1420428"/>
              <a:gd name="connsiteY5" fmla="*/ 310719 h 488272"/>
              <a:gd name="connsiteX6" fmla="*/ 1242874 w 1420428"/>
              <a:gd name="connsiteY6" fmla="*/ 275208 h 488272"/>
              <a:gd name="connsiteX7" fmla="*/ 1225119 w 1420428"/>
              <a:gd name="connsiteY7" fmla="*/ 248575 h 488272"/>
              <a:gd name="connsiteX8" fmla="*/ 1198486 w 1420428"/>
              <a:gd name="connsiteY8" fmla="*/ 239697 h 488272"/>
              <a:gd name="connsiteX9" fmla="*/ 1145220 w 1420428"/>
              <a:gd name="connsiteY9" fmla="*/ 204187 h 488272"/>
              <a:gd name="connsiteX10" fmla="*/ 1127464 w 1420428"/>
              <a:gd name="connsiteY10" fmla="*/ 186431 h 488272"/>
              <a:gd name="connsiteX11" fmla="*/ 1100831 w 1420428"/>
              <a:gd name="connsiteY11" fmla="*/ 168676 h 488272"/>
              <a:gd name="connsiteX12" fmla="*/ 1074198 w 1420428"/>
              <a:gd name="connsiteY12" fmla="*/ 142043 h 488272"/>
              <a:gd name="connsiteX13" fmla="*/ 1047565 w 1420428"/>
              <a:gd name="connsiteY13" fmla="*/ 124288 h 488272"/>
              <a:gd name="connsiteX14" fmla="*/ 1003177 w 1420428"/>
              <a:gd name="connsiteY14" fmla="*/ 88777 h 488272"/>
              <a:gd name="connsiteX15" fmla="*/ 949911 w 1420428"/>
              <a:gd name="connsiteY15" fmla="*/ 71022 h 488272"/>
              <a:gd name="connsiteX16" fmla="*/ 887767 w 1420428"/>
              <a:gd name="connsiteY16" fmla="*/ 53266 h 488272"/>
              <a:gd name="connsiteX17" fmla="*/ 843379 w 1420428"/>
              <a:gd name="connsiteY17" fmla="*/ 44389 h 488272"/>
              <a:gd name="connsiteX18" fmla="*/ 807868 w 1420428"/>
              <a:gd name="connsiteY18" fmla="*/ 35511 h 488272"/>
              <a:gd name="connsiteX19" fmla="*/ 754602 w 1420428"/>
              <a:gd name="connsiteY19" fmla="*/ 17756 h 488272"/>
              <a:gd name="connsiteX20" fmla="*/ 648070 w 1420428"/>
              <a:gd name="connsiteY20" fmla="*/ 0 h 488272"/>
              <a:gd name="connsiteX21" fmla="*/ 408373 w 1420428"/>
              <a:gd name="connsiteY21" fmla="*/ 8878 h 488272"/>
              <a:gd name="connsiteX22" fmla="*/ 355107 w 1420428"/>
              <a:gd name="connsiteY22" fmla="*/ 26633 h 488272"/>
              <a:gd name="connsiteX23" fmla="*/ 328474 w 1420428"/>
              <a:gd name="connsiteY23" fmla="*/ 35511 h 488272"/>
              <a:gd name="connsiteX24" fmla="*/ 301841 w 1420428"/>
              <a:gd name="connsiteY24" fmla="*/ 53266 h 488272"/>
              <a:gd name="connsiteX25" fmla="*/ 248575 w 1420428"/>
              <a:gd name="connsiteY25" fmla="*/ 79899 h 488272"/>
              <a:gd name="connsiteX26" fmla="*/ 186431 w 1420428"/>
              <a:gd name="connsiteY26" fmla="*/ 133165 h 488272"/>
              <a:gd name="connsiteX27" fmla="*/ 133165 w 1420428"/>
              <a:gd name="connsiteY27" fmla="*/ 204187 h 488272"/>
              <a:gd name="connsiteX28" fmla="*/ 88777 w 1420428"/>
              <a:gd name="connsiteY28" fmla="*/ 248575 h 488272"/>
              <a:gd name="connsiteX29" fmla="*/ 35511 w 1420428"/>
              <a:gd name="connsiteY29" fmla="*/ 310719 h 488272"/>
              <a:gd name="connsiteX30" fmla="*/ 0 w 1420428"/>
              <a:gd name="connsiteY30" fmla="*/ 328474 h 48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420428" h="488272">
                <a:moveTo>
                  <a:pt x="1420428" y="488272"/>
                </a:moveTo>
                <a:cubicBezTo>
                  <a:pt x="1412647" y="475304"/>
                  <a:pt x="1394762" y="437362"/>
                  <a:pt x="1376039" y="426128"/>
                </a:cubicBezTo>
                <a:cubicBezTo>
                  <a:pt x="1368015" y="421313"/>
                  <a:pt x="1358284" y="420210"/>
                  <a:pt x="1349406" y="417251"/>
                </a:cubicBezTo>
                <a:cubicBezTo>
                  <a:pt x="1346447" y="408373"/>
                  <a:pt x="1345344" y="398642"/>
                  <a:pt x="1340529" y="390618"/>
                </a:cubicBezTo>
                <a:cubicBezTo>
                  <a:pt x="1336223" y="383441"/>
                  <a:pt x="1326516" y="380349"/>
                  <a:pt x="1322773" y="372862"/>
                </a:cubicBezTo>
                <a:cubicBezTo>
                  <a:pt x="1289630" y="306576"/>
                  <a:pt x="1328988" y="327585"/>
                  <a:pt x="1278385" y="310719"/>
                </a:cubicBezTo>
                <a:cubicBezTo>
                  <a:pt x="1266548" y="298882"/>
                  <a:pt x="1252160" y="289137"/>
                  <a:pt x="1242874" y="275208"/>
                </a:cubicBezTo>
                <a:cubicBezTo>
                  <a:pt x="1236956" y="266330"/>
                  <a:pt x="1233450" y="255240"/>
                  <a:pt x="1225119" y="248575"/>
                </a:cubicBezTo>
                <a:cubicBezTo>
                  <a:pt x="1217812" y="242729"/>
                  <a:pt x="1207364" y="242656"/>
                  <a:pt x="1198486" y="239697"/>
                </a:cubicBezTo>
                <a:cubicBezTo>
                  <a:pt x="1130760" y="171971"/>
                  <a:pt x="1209461" y="242731"/>
                  <a:pt x="1145220" y="204187"/>
                </a:cubicBezTo>
                <a:cubicBezTo>
                  <a:pt x="1138043" y="199881"/>
                  <a:pt x="1134000" y="191660"/>
                  <a:pt x="1127464" y="186431"/>
                </a:cubicBezTo>
                <a:cubicBezTo>
                  <a:pt x="1119132" y="179766"/>
                  <a:pt x="1109028" y="175506"/>
                  <a:pt x="1100831" y="168676"/>
                </a:cubicBezTo>
                <a:cubicBezTo>
                  <a:pt x="1091186" y="160639"/>
                  <a:pt x="1083843" y="150080"/>
                  <a:pt x="1074198" y="142043"/>
                </a:cubicBezTo>
                <a:cubicBezTo>
                  <a:pt x="1066001" y="135213"/>
                  <a:pt x="1055896" y="130953"/>
                  <a:pt x="1047565" y="124288"/>
                </a:cubicBezTo>
                <a:cubicBezTo>
                  <a:pt x="1024504" y="105839"/>
                  <a:pt x="1033921" y="102441"/>
                  <a:pt x="1003177" y="88777"/>
                </a:cubicBezTo>
                <a:cubicBezTo>
                  <a:pt x="986074" y="81176"/>
                  <a:pt x="967666" y="76940"/>
                  <a:pt x="949911" y="71022"/>
                </a:cubicBezTo>
                <a:cubicBezTo>
                  <a:pt x="920251" y="61135"/>
                  <a:pt x="921211" y="60698"/>
                  <a:pt x="887767" y="53266"/>
                </a:cubicBezTo>
                <a:cubicBezTo>
                  <a:pt x="873037" y="49993"/>
                  <a:pt x="858109" y="47662"/>
                  <a:pt x="843379" y="44389"/>
                </a:cubicBezTo>
                <a:cubicBezTo>
                  <a:pt x="831468" y="41742"/>
                  <a:pt x="819555" y="39017"/>
                  <a:pt x="807868" y="35511"/>
                </a:cubicBezTo>
                <a:cubicBezTo>
                  <a:pt x="789942" y="30133"/>
                  <a:pt x="773063" y="20833"/>
                  <a:pt x="754602" y="17756"/>
                </a:cubicBezTo>
                <a:lnTo>
                  <a:pt x="648070" y="0"/>
                </a:lnTo>
                <a:cubicBezTo>
                  <a:pt x="568171" y="2959"/>
                  <a:pt x="487998" y="1639"/>
                  <a:pt x="408373" y="8878"/>
                </a:cubicBezTo>
                <a:cubicBezTo>
                  <a:pt x="389734" y="10572"/>
                  <a:pt x="372862" y="20715"/>
                  <a:pt x="355107" y="26633"/>
                </a:cubicBezTo>
                <a:cubicBezTo>
                  <a:pt x="346229" y="29592"/>
                  <a:pt x="336260" y="30320"/>
                  <a:pt x="328474" y="35511"/>
                </a:cubicBezTo>
                <a:cubicBezTo>
                  <a:pt x="319596" y="41429"/>
                  <a:pt x="311384" y="48494"/>
                  <a:pt x="301841" y="53266"/>
                </a:cubicBezTo>
                <a:cubicBezTo>
                  <a:pt x="264036" y="72169"/>
                  <a:pt x="284192" y="49371"/>
                  <a:pt x="248575" y="79899"/>
                </a:cubicBezTo>
                <a:cubicBezTo>
                  <a:pt x="173228" y="144482"/>
                  <a:pt x="247574" y="92404"/>
                  <a:pt x="186431" y="133165"/>
                </a:cubicBezTo>
                <a:cubicBezTo>
                  <a:pt x="163335" y="202460"/>
                  <a:pt x="201172" y="102175"/>
                  <a:pt x="133165" y="204187"/>
                </a:cubicBezTo>
                <a:cubicBezTo>
                  <a:pt x="109492" y="239698"/>
                  <a:pt x="124288" y="224902"/>
                  <a:pt x="88777" y="248575"/>
                </a:cubicBezTo>
                <a:cubicBezTo>
                  <a:pt x="77418" y="265615"/>
                  <a:pt x="53964" y="304569"/>
                  <a:pt x="35511" y="310719"/>
                </a:cubicBezTo>
                <a:cubicBezTo>
                  <a:pt x="4908" y="320919"/>
                  <a:pt x="15495" y="312979"/>
                  <a:pt x="0" y="328474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4341181" y="3737499"/>
            <a:ext cx="1349405" cy="621437"/>
          </a:xfrm>
          <a:custGeom>
            <a:avLst/>
            <a:gdLst>
              <a:gd name="connsiteX0" fmla="*/ 1349405 w 1349405"/>
              <a:gd name="connsiteY0" fmla="*/ 0 h 621437"/>
              <a:gd name="connsiteX1" fmla="*/ 1340528 w 1349405"/>
              <a:gd name="connsiteY1" fmla="*/ 44388 h 621437"/>
              <a:gd name="connsiteX2" fmla="*/ 1322772 w 1349405"/>
              <a:gd name="connsiteY2" fmla="*/ 62144 h 621437"/>
              <a:gd name="connsiteX3" fmla="*/ 1305017 w 1349405"/>
              <a:gd name="connsiteY3" fmla="*/ 88777 h 621437"/>
              <a:gd name="connsiteX4" fmla="*/ 1278384 w 1349405"/>
              <a:gd name="connsiteY4" fmla="*/ 115410 h 621437"/>
              <a:gd name="connsiteX5" fmla="*/ 1260629 w 1349405"/>
              <a:gd name="connsiteY5" fmla="*/ 142043 h 621437"/>
              <a:gd name="connsiteX6" fmla="*/ 1216240 w 1349405"/>
              <a:gd name="connsiteY6" fmla="*/ 177553 h 621437"/>
              <a:gd name="connsiteX7" fmla="*/ 1207363 w 1349405"/>
              <a:gd name="connsiteY7" fmla="*/ 204186 h 621437"/>
              <a:gd name="connsiteX8" fmla="*/ 1162974 w 1349405"/>
              <a:gd name="connsiteY8" fmla="*/ 239697 h 621437"/>
              <a:gd name="connsiteX9" fmla="*/ 1145219 w 1349405"/>
              <a:gd name="connsiteY9" fmla="*/ 266330 h 621437"/>
              <a:gd name="connsiteX10" fmla="*/ 1118586 w 1349405"/>
              <a:gd name="connsiteY10" fmla="*/ 275208 h 621437"/>
              <a:gd name="connsiteX11" fmla="*/ 1109708 w 1349405"/>
              <a:gd name="connsiteY11" fmla="*/ 301841 h 621437"/>
              <a:gd name="connsiteX12" fmla="*/ 1056442 w 1349405"/>
              <a:gd name="connsiteY12" fmla="*/ 337351 h 621437"/>
              <a:gd name="connsiteX13" fmla="*/ 976543 w 1349405"/>
              <a:gd name="connsiteY13" fmla="*/ 399495 h 621437"/>
              <a:gd name="connsiteX14" fmla="*/ 958788 w 1349405"/>
              <a:gd name="connsiteY14" fmla="*/ 426128 h 621437"/>
              <a:gd name="connsiteX15" fmla="*/ 923277 w 1349405"/>
              <a:gd name="connsiteY15" fmla="*/ 461639 h 621437"/>
              <a:gd name="connsiteX16" fmla="*/ 905522 w 1349405"/>
              <a:gd name="connsiteY16" fmla="*/ 488272 h 621437"/>
              <a:gd name="connsiteX17" fmla="*/ 878889 w 1349405"/>
              <a:gd name="connsiteY17" fmla="*/ 497150 h 621437"/>
              <a:gd name="connsiteX18" fmla="*/ 852256 w 1349405"/>
              <a:gd name="connsiteY18" fmla="*/ 514905 h 621437"/>
              <a:gd name="connsiteX19" fmla="*/ 825623 w 1349405"/>
              <a:gd name="connsiteY19" fmla="*/ 523783 h 621437"/>
              <a:gd name="connsiteX20" fmla="*/ 798990 w 1349405"/>
              <a:gd name="connsiteY20" fmla="*/ 541538 h 621437"/>
              <a:gd name="connsiteX21" fmla="*/ 745724 w 1349405"/>
              <a:gd name="connsiteY21" fmla="*/ 559293 h 621437"/>
              <a:gd name="connsiteX22" fmla="*/ 719091 w 1349405"/>
              <a:gd name="connsiteY22" fmla="*/ 568171 h 621437"/>
              <a:gd name="connsiteX23" fmla="*/ 692458 w 1349405"/>
              <a:gd name="connsiteY23" fmla="*/ 577049 h 621437"/>
              <a:gd name="connsiteX24" fmla="*/ 665825 w 1349405"/>
              <a:gd name="connsiteY24" fmla="*/ 585926 h 621437"/>
              <a:gd name="connsiteX25" fmla="*/ 648069 w 1349405"/>
              <a:gd name="connsiteY25" fmla="*/ 603682 h 621437"/>
              <a:gd name="connsiteX26" fmla="*/ 541537 w 1349405"/>
              <a:gd name="connsiteY26" fmla="*/ 621437 h 621437"/>
              <a:gd name="connsiteX27" fmla="*/ 452761 w 1349405"/>
              <a:gd name="connsiteY27" fmla="*/ 612559 h 621437"/>
              <a:gd name="connsiteX28" fmla="*/ 399495 w 1349405"/>
              <a:gd name="connsiteY28" fmla="*/ 594804 h 621437"/>
              <a:gd name="connsiteX29" fmla="*/ 319596 w 1349405"/>
              <a:gd name="connsiteY29" fmla="*/ 568171 h 621437"/>
              <a:gd name="connsiteX30" fmla="*/ 239697 w 1349405"/>
              <a:gd name="connsiteY30" fmla="*/ 541538 h 621437"/>
              <a:gd name="connsiteX31" fmla="*/ 213064 w 1349405"/>
              <a:gd name="connsiteY31" fmla="*/ 532660 h 621437"/>
              <a:gd name="connsiteX32" fmla="*/ 168675 w 1349405"/>
              <a:gd name="connsiteY32" fmla="*/ 497150 h 621437"/>
              <a:gd name="connsiteX33" fmla="*/ 142042 w 1349405"/>
              <a:gd name="connsiteY33" fmla="*/ 488272 h 621437"/>
              <a:gd name="connsiteX34" fmla="*/ 124287 w 1349405"/>
              <a:gd name="connsiteY34" fmla="*/ 461639 h 621437"/>
              <a:gd name="connsiteX35" fmla="*/ 97654 w 1349405"/>
              <a:gd name="connsiteY35" fmla="*/ 452761 h 621437"/>
              <a:gd name="connsiteX36" fmla="*/ 44388 w 1349405"/>
              <a:gd name="connsiteY36" fmla="*/ 417251 h 621437"/>
              <a:gd name="connsiteX37" fmla="*/ 0 w 1349405"/>
              <a:gd name="connsiteY37" fmla="*/ 372862 h 62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49405" h="621437">
                <a:moveTo>
                  <a:pt x="1349405" y="0"/>
                </a:moveTo>
                <a:cubicBezTo>
                  <a:pt x="1346446" y="14796"/>
                  <a:pt x="1346472" y="30519"/>
                  <a:pt x="1340528" y="44388"/>
                </a:cubicBezTo>
                <a:cubicBezTo>
                  <a:pt x="1337231" y="52081"/>
                  <a:pt x="1328001" y="55608"/>
                  <a:pt x="1322772" y="62144"/>
                </a:cubicBezTo>
                <a:cubicBezTo>
                  <a:pt x="1316107" y="70476"/>
                  <a:pt x="1311847" y="80580"/>
                  <a:pt x="1305017" y="88777"/>
                </a:cubicBezTo>
                <a:cubicBezTo>
                  <a:pt x="1296980" y="98422"/>
                  <a:pt x="1286421" y="105765"/>
                  <a:pt x="1278384" y="115410"/>
                </a:cubicBezTo>
                <a:cubicBezTo>
                  <a:pt x="1271554" y="123607"/>
                  <a:pt x="1267294" y="133712"/>
                  <a:pt x="1260629" y="142043"/>
                </a:cubicBezTo>
                <a:cubicBezTo>
                  <a:pt x="1246173" y="160113"/>
                  <a:pt x="1236013" y="164371"/>
                  <a:pt x="1216240" y="177553"/>
                </a:cubicBezTo>
                <a:cubicBezTo>
                  <a:pt x="1213281" y="186431"/>
                  <a:pt x="1212178" y="196162"/>
                  <a:pt x="1207363" y="204186"/>
                </a:cubicBezTo>
                <a:cubicBezTo>
                  <a:pt x="1198929" y="218242"/>
                  <a:pt x="1175071" y="231632"/>
                  <a:pt x="1162974" y="239697"/>
                </a:cubicBezTo>
                <a:cubicBezTo>
                  <a:pt x="1157056" y="248575"/>
                  <a:pt x="1153550" y="259665"/>
                  <a:pt x="1145219" y="266330"/>
                </a:cubicBezTo>
                <a:cubicBezTo>
                  <a:pt x="1137912" y="272176"/>
                  <a:pt x="1125203" y="268591"/>
                  <a:pt x="1118586" y="275208"/>
                </a:cubicBezTo>
                <a:cubicBezTo>
                  <a:pt x="1111969" y="281825"/>
                  <a:pt x="1116325" y="295224"/>
                  <a:pt x="1109708" y="301841"/>
                </a:cubicBezTo>
                <a:cubicBezTo>
                  <a:pt x="1094619" y="316930"/>
                  <a:pt x="1071531" y="322262"/>
                  <a:pt x="1056442" y="337351"/>
                </a:cubicBezTo>
                <a:cubicBezTo>
                  <a:pt x="1002696" y="391098"/>
                  <a:pt x="1030770" y="372382"/>
                  <a:pt x="976543" y="399495"/>
                </a:cubicBezTo>
                <a:cubicBezTo>
                  <a:pt x="970625" y="408373"/>
                  <a:pt x="965732" y="418027"/>
                  <a:pt x="958788" y="426128"/>
                </a:cubicBezTo>
                <a:cubicBezTo>
                  <a:pt x="947894" y="438838"/>
                  <a:pt x="932563" y="447710"/>
                  <a:pt x="923277" y="461639"/>
                </a:cubicBezTo>
                <a:cubicBezTo>
                  <a:pt x="917359" y="470517"/>
                  <a:pt x="913853" y="481607"/>
                  <a:pt x="905522" y="488272"/>
                </a:cubicBezTo>
                <a:cubicBezTo>
                  <a:pt x="898215" y="494118"/>
                  <a:pt x="887259" y="492965"/>
                  <a:pt x="878889" y="497150"/>
                </a:cubicBezTo>
                <a:cubicBezTo>
                  <a:pt x="869346" y="501922"/>
                  <a:pt x="861799" y="510133"/>
                  <a:pt x="852256" y="514905"/>
                </a:cubicBezTo>
                <a:cubicBezTo>
                  <a:pt x="843886" y="519090"/>
                  <a:pt x="833993" y="519598"/>
                  <a:pt x="825623" y="523783"/>
                </a:cubicBezTo>
                <a:cubicBezTo>
                  <a:pt x="816080" y="528555"/>
                  <a:pt x="808740" y="537205"/>
                  <a:pt x="798990" y="541538"/>
                </a:cubicBezTo>
                <a:cubicBezTo>
                  <a:pt x="781887" y="549139"/>
                  <a:pt x="763479" y="553375"/>
                  <a:pt x="745724" y="559293"/>
                </a:cubicBezTo>
                <a:lnTo>
                  <a:pt x="719091" y="568171"/>
                </a:lnTo>
                <a:lnTo>
                  <a:pt x="692458" y="577049"/>
                </a:lnTo>
                <a:lnTo>
                  <a:pt x="665825" y="585926"/>
                </a:lnTo>
                <a:cubicBezTo>
                  <a:pt x="659906" y="591845"/>
                  <a:pt x="655762" y="600385"/>
                  <a:pt x="648069" y="603682"/>
                </a:cubicBezTo>
                <a:cubicBezTo>
                  <a:pt x="635091" y="609244"/>
                  <a:pt x="546604" y="620713"/>
                  <a:pt x="541537" y="621437"/>
                </a:cubicBezTo>
                <a:cubicBezTo>
                  <a:pt x="511945" y="618478"/>
                  <a:pt x="481991" y="618040"/>
                  <a:pt x="452761" y="612559"/>
                </a:cubicBezTo>
                <a:cubicBezTo>
                  <a:pt x="434366" y="609110"/>
                  <a:pt x="417250" y="600722"/>
                  <a:pt x="399495" y="594804"/>
                </a:cubicBezTo>
                <a:lnTo>
                  <a:pt x="319596" y="568171"/>
                </a:lnTo>
                <a:lnTo>
                  <a:pt x="239697" y="541538"/>
                </a:lnTo>
                <a:lnTo>
                  <a:pt x="213064" y="532660"/>
                </a:lnTo>
                <a:cubicBezTo>
                  <a:pt x="196549" y="516146"/>
                  <a:pt x="191073" y="508349"/>
                  <a:pt x="168675" y="497150"/>
                </a:cubicBezTo>
                <a:cubicBezTo>
                  <a:pt x="160305" y="492965"/>
                  <a:pt x="150920" y="491231"/>
                  <a:pt x="142042" y="488272"/>
                </a:cubicBezTo>
                <a:cubicBezTo>
                  <a:pt x="136124" y="479394"/>
                  <a:pt x="132618" y="468304"/>
                  <a:pt x="124287" y="461639"/>
                </a:cubicBezTo>
                <a:cubicBezTo>
                  <a:pt x="116980" y="455793"/>
                  <a:pt x="105834" y="457306"/>
                  <a:pt x="97654" y="452761"/>
                </a:cubicBezTo>
                <a:cubicBezTo>
                  <a:pt x="79000" y="442398"/>
                  <a:pt x="59477" y="432340"/>
                  <a:pt x="44388" y="417251"/>
                </a:cubicBezTo>
                <a:lnTo>
                  <a:pt x="0" y="372862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5" name="Полилиния 24"/>
          <p:cNvSpPr/>
          <p:nvPr/>
        </p:nvSpPr>
        <p:spPr>
          <a:xfrm>
            <a:off x="4136300" y="3133817"/>
            <a:ext cx="346923" cy="967666"/>
          </a:xfrm>
          <a:custGeom>
            <a:avLst/>
            <a:gdLst>
              <a:gd name="connsiteX0" fmla="*/ 204881 w 346923"/>
              <a:gd name="connsiteY0" fmla="*/ 967666 h 967666"/>
              <a:gd name="connsiteX1" fmla="*/ 160492 w 346923"/>
              <a:gd name="connsiteY1" fmla="*/ 923278 h 967666"/>
              <a:gd name="connsiteX2" fmla="*/ 107226 w 346923"/>
              <a:gd name="connsiteY2" fmla="*/ 852257 h 967666"/>
              <a:gd name="connsiteX3" fmla="*/ 80593 w 346923"/>
              <a:gd name="connsiteY3" fmla="*/ 798991 h 967666"/>
              <a:gd name="connsiteX4" fmla="*/ 62838 w 346923"/>
              <a:gd name="connsiteY4" fmla="*/ 745725 h 967666"/>
              <a:gd name="connsiteX5" fmla="*/ 53960 w 346923"/>
              <a:gd name="connsiteY5" fmla="*/ 719092 h 967666"/>
              <a:gd name="connsiteX6" fmla="*/ 27327 w 346923"/>
              <a:gd name="connsiteY6" fmla="*/ 639193 h 967666"/>
              <a:gd name="connsiteX7" fmla="*/ 18450 w 346923"/>
              <a:gd name="connsiteY7" fmla="*/ 612560 h 967666"/>
              <a:gd name="connsiteX8" fmla="*/ 694 w 346923"/>
              <a:gd name="connsiteY8" fmla="*/ 532661 h 967666"/>
              <a:gd name="connsiteX9" fmla="*/ 27327 w 346923"/>
              <a:gd name="connsiteY9" fmla="*/ 292964 h 967666"/>
              <a:gd name="connsiteX10" fmla="*/ 45083 w 346923"/>
              <a:gd name="connsiteY10" fmla="*/ 266331 h 967666"/>
              <a:gd name="connsiteX11" fmla="*/ 98349 w 346923"/>
              <a:gd name="connsiteY11" fmla="*/ 177554 h 967666"/>
              <a:gd name="connsiteX12" fmla="*/ 116104 w 346923"/>
              <a:gd name="connsiteY12" fmla="*/ 150921 h 967666"/>
              <a:gd name="connsiteX13" fmla="*/ 142737 w 346923"/>
              <a:gd name="connsiteY13" fmla="*/ 142043 h 967666"/>
              <a:gd name="connsiteX14" fmla="*/ 169370 w 346923"/>
              <a:gd name="connsiteY14" fmla="*/ 124288 h 967666"/>
              <a:gd name="connsiteX15" fmla="*/ 187125 w 346923"/>
              <a:gd name="connsiteY15" fmla="*/ 97655 h 967666"/>
              <a:gd name="connsiteX16" fmla="*/ 213758 w 346923"/>
              <a:gd name="connsiteY16" fmla="*/ 88777 h 967666"/>
              <a:gd name="connsiteX17" fmla="*/ 231514 w 346923"/>
              <a:gd name="connsiteY17" fmla="*/ 71022 h 967666"/>
              <a:gd name="connsiteX18" fmla="*/ 258147 w 346923"/>
              <a:gd name="connsiteY18" fmla="*/ 62144 h 967666"/>
              <a:gd name="connsiteX19" fmla="*/ 302535 w 346923"/>
              <a:gd name="connsiteY19" fmla="*/ 26633 h 967666"/>
              <a:gd name="connsiteX20" fmla="*/ 346923 w 346923"/>
              <a:gd name="connsiteY20" fmla="*/ 0 h 96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6923" h="967666">
                <a:moveTo>
                  <a:pt x="204881" y="967666"/>
                </a:moveTo>
                <a:cubicBezTo>
                  <a:pt x="190085" y="952870"/>
                  <a:pt x="173742" y="939473"/>
                  <a:pt x="160492" y="923278"/>
                </a:cubicBezTo>
                <a:cubicBezTo>
                  <a:pt x="70154" y="812865"/>
                  <a:pt x="159756" y="904784"/>
                  <a:pt x="107226" y="852257"/>
                </a:cubicBezTo>
                <a:cubicBezTo>
                  <a:pt x="74855" y="755138"/>
                  <a:pt x="126480" y="902237"/>
                  <a:pt x="80593" y="798991"/>
                </a:cubicBezTo>
                <a:cubicBezTo>
                  <a:pt x="72992" y="781888"/>
                  <a:pt x="68756" y="763480"/>
                  <a:pt x="62838" y="745725"/>
                </a:cubicBezTo>
                <a:lnTo>
                  <a:pt x="53960" y="719092"/>
                </a:lnTo>
                <a:lnTo>
                  <a:pt x="27327" y="639193"/>
                </a:lnTo>
                <a:cubicBezTo>
                  <a:pt x="24368" y="630315"/>
                  <a:pt x="20720" y="621638"/>
                  <a:pt x="18450" y="612560"/>
                </a:cubicBezTo>
                <a:cubicBezTo>
                  <a:pt x="5912" y="562411"/>
                  <a:pt x="11965" y="589013"/>
                  <a:pt x="694" y="532661"/>
                </a:cubicBezTo>
                <a:cubicBezTo>
                  <a:pt x="891" y="528534"/>
                  <a:pt x="-7222" y="344786"/>
                  <a:pt x="27327" y="292964"/>
                </a:cubicBezTo>
                <a:lnTo>
                  <a:pt x="45083" y="266331"/>
                </a:lnTo>
                <a:cubicBezTo>
                  <a:pt x="86298" y="142683"/>
                  <a:pt x="33355" y="275047"/>
                  <a:pt x="98349" y="177554"/>
                </a:cubicBezTo>
                <a:cubicBezTo>
                  <a:pt x="104267" y="168676"/>
                  <a:pt x="107773" y="157586"/>
                  <a:pt x="116104" y="150921"/>
                </a:cubicBezTo>
                <a:cubicBezTo>
                  <a:pt x="123411" y="145075"/>
                  <a:pt x="134367" y="146228"/>
                  <a:pt x="142737" y="142043"/>
                </a:cubicBezTo>
                <a:cubicBezTo>
                  <a:pt x="152280" y="137271"/>
                  <a:pt x="160492" y="130206"/>
                  <a:pt x="169370" y="124288"/>
                </a:cubicBezTo>
                <a:cubicBezTo>
                  <a:pt x="175288" y="115410"/>
                  <a:pt x="178794" y="104320"/>
                  <a:pt x="187125" y="97655"/>
                </a:cubicBezTo>
                <a:cubicBezTo>
                  <a:pt x="194432" y="91809"/>
                  <a:pt x="205734" y="93592"/>
                  <a:pt x="213758" y="88777"/>
                </a:cubicBezTo>
                <a:cubicBezTo>
                  <a:pt x="220935" y="84471"/>
                  <a:pt x="224337" y="75328"/>
                  <a:pt x="231514" y="71022"/>
                </a:cubicBezTo>
                <a:cubicBezTo>
                  <a:pt x="239538" y="66207"/>
                  <a:pt x="249777" y="66329"/>
                  <a:pt x="258147" y="62144"/>
                </a:cubicBezTo>
                <a:cubicBezTo>
                  <a:pt x="294585" y="43925"/>
                  <a:pt x="275007" y="48656"/>
                  <a:pt x="302535" y="26633"/>
                </a:cubicBezTo>
                <a:cubicBezTo>
                  <a:pt x="320386" y="12352"/>
                  <a:pt x="328486" y="9219"/>
                  <a:pt x="346923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4" name="Управляющая кнопка: далее 33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1378014" y="5956917"/>
            <a:ext cx="1317043" cy="835768"/>
            <a:chOff x="1080930" y="5946960"/>
            <a:chExt cx="1601336" cy="923584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30" y="5951817"/>
              <a:ext cx="780570" cy="91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422" y="5946960"/>
              <a:ext cx="807844" cy="9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Группа 5"/>
          <p:cNvGrpSpPr/>
          <p:nvPr/>
        </p:nvGrpSpPr>
        <p:grpSpPr>
          <a:xfrm>
            <a:off x="6447654" y="5603281"/>
            <a:ext cx="1575293" cy="1137288"/>
            <a:chOff x="7245179" y="5733256"/>
            <a:chExt cx="1575293" cy="113728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1313" r="93436">
                          <a14:foregroundMark x1="27374" y1="9524" x2="35196" y2="15063"/>
                          <a14:foregroundMark x1="40503" y1="18367" x2="44274" y2="18367"/>
                          <a14:foregroundMark x1="51676" y1="18076" x2="54330" y2="18076"/>
                          <a14:foregroundMark x1="52793" y1="80855" x2="61872" y2="90379"/>
                          <a14:foregroundMark x1="49441" y1="79203" x2="53631" y2="85131"/>
                          <a14:foregroundMark x1="71229" y1="73275" x2="85056" y2="84742"/>
                          <a14:foregroundMark x1="70391" y1="75219" x2="75698" y2="78814"/>
                          <a14:foregroundMark x1="53631" y1="6220" x2="59637" y2="7483"/>
                          <a14:foregroundMark x1="55028" y1="90962" x2="64106" y2="93294"/>
                          <a14:foregroundMark x1="30726" y1="21283" x2="34916" y2="223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3" t="213" r="5568" b="3136"/>
            <a:stretch/>
          </p:blipFill>
          <p:spPr bwMode="auto">
            <a:xfrm>
              <a:off x="7245179" y="5939273"/>
              <a:ext cx="870011" cy="918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3828" b="99522" l="58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299" y="5733256"/>
              <a:ext cx="786173" cy="113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7" name="Рисунок 3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98" y="6085627"/>
            <a:ext cx="870248" cy="63087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16253" y="15487"/>
            <a:ext cx="204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Girls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04986" y="24945"/>
            <a:ext cx="242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grandma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-44682" y="490156"/>
            <a:ext cx="2540541" cy="1772338"/>
            <a:chOff x="-44682" y="490156"/>
            <a:chExt cx="2540541" cy="177233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100000" l="10000" r="100000">
                          <a14:foregroundMark x1="42222" y1="86699" x2="41667" y2="92308"/>
                          <a14:foregroundMark x1="57778" y1="86378" x2="58889" y2="92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715" y="490156"/>
              <a:ext cx="1296144" cy="177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0" r="100000">
                          <a14:foregroundMark x1="34458" y1="89715" x2="36627" y2="93354"/>
                          <a14:foregroundMark x1="41500" y1="16915" x2="45250" y2="24876"/>
                          <a14:foregroundMark x1="45500" y1="96020" x2="56000" y2="955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682" y="531535"/>
              <a:ext cx="1664341" cy="167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86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8 -0.06731 C 0.00434 -0.07448 0.00348 -0.08559 0.00938 -0.08813 C 0.01268 -0.09507 0.01736 -0.09576 0.02292 -0.09831 C 0.04254 -0.09715 0.06059 -0.09322 0.08021 -0.09044 C 0.0915 -0.08605 0.0875 -0.08813 0.10729 -0.08952 C 0.1125 -0.09137 0.11684 -0.09507 0.12188 -0.09692 C 0.12257 -0.09785 0.12292 -0.099 0.12379 -0.0997 C 0.12466 -0.10039 0.12604 -0.09993 0.12674 -0.10085 C 0.12743 -0.10178 0.12726 -0.10363 0.12778 -0.10479 C 0.13334 -0.1182 0.13004 -0.10756 0.13264 -0.11635 C 0.13125 -0.1381 0.12778 -0.15591 0.11129 -0.16423 C 0.10782 -0.16585 0.10226 -0.16747 0.09861 -0.16817 C 0.09375 -0.16909 0.08403 -0.17071 0.08403 -0.17048 C 0.07431 -0.16979 0.06563 -0.16724 0.05591 -0.16562 C 0.05191 -0.16423 0.04827 -0.16169 0.04427 -0.1603 C 0.04323 -0.15938 0.04236 -0.15845 0.04132 -0.15776 C 0.04045 -0.15706 0.03924 -0.15729 0.03837 -0.1566 C 0.03177 -0.15128 0.04167 -0.15591 0.03351 -0.15267 C 0.02709 -0.14689 0.01684 -0.14434 0.00938 -0.14226 C -0.00069 -0.13925 -0.01041 -0.13578 -0.02083 -0.13463 C -0.02743 -0.13231 -0.03038 -0.13162 -0.03819 -0.13069 C -0.04496 -0.13116 -0.05191 -0.13092 -0.05868 -0.13185 C -0.06076 -0.13208 -0.06441 -0.13463 -0.06441 -0.13439 C -0.06666 -0.13856 -0.06823 -0.14087 -0.07135 -0.14365 C -0.07239 -0.14804 -0.0743 -0.14989 -0.07621 -0.15383 C -0.0776 -0.15637 -0.08003 -0.16169 -0.08003 -0.16169 C -0.08211 -0.17094 -0.07934 -0.1603 -0.08298 -0.16955 C -0.0868 -0.17927 -0.08715 -0.1913 -0.09166 -0.20055 C -0.09114 -0.21096 -0.09288 -0.21929 -0.08784 -0.22646 C -0.08541 -0.23525 -0.08021 -0.24427 -0.07517 -0.25098 C -0.07396 -0.25538 -0.07222 -0.25769 -0.07031 -0.26139 C -0.06632 -0.26972 -0.05937 -0.28799 -0.05191 -0.291 C -0.04791 -0.2947 -0.04479 -0.29817 -0.04027 -0.30002 C -0.03646 -0.30349 -0.03211 -0.30627 -0.0276 -0.30788 C -0.02448 -0.31066 -0.02257 -0.3139 -0.01892 -0.31552 C -0.0118 -0.322 -0.00434 -0.32801 0.00243 -0.33495 C 0.00434 -0.3368 0.00643 -0.33842 0.00834 -0.34027 C 0.00938 -0.3412 0.01129 -0.34281 0.01129 -0.34258 C 0.01268 -0.34883 0.01493 -0.34698 0.01806 -0.35184 C 0.02136 -0.35716 0.02379 -0.36225 0.02865 -0.36479 C 0.0316 -0.36826 0.03455 -0.37219 0.03837 -0.37381 C 0.04219 -0.37844 0.04792 -0.37983 0.05295 -0.38168 C 0.05834 -0.3863 0.06424 -0.38677 0.07049 -0.38815 C 0.08664 -0.38769 0.10295 -0.38792 0.1191 -0.38677 C 0.12136 -0.38653 0.12587 -0.38422 0.12587 -0.38399 C 0.13125 -0.37659 0.13768 -0.37173 0.14514 -0.36872 C 0.14914 -0.36525 0.15504 -0.36155 0.15973 -0.3597 C 0.16285 -0.35369 0.16424 -0.34906 0.16858 -0.34536 C 0.17101 -0.3405 0.17466 -0.33564 0.1783 -0.3324 C 0.179 -0.33079 0.17934 -0.32894 0.18021 -0.32732 C 0.18108 -0.3257 0.18247 -0.325 0.18316 -0.32338 C 0.18507 -0.31945 0.18525 -0.31644 0.18802 -0.31297 C 0.18993 -0.30465 0.19584 -0.29262 0.20243 -0.28984 C 0.21025 -0.27943 0.21736 -0.27851 0.22778 -0.27434 C 0.23177 -0.26856 0.23907 -0.26648 0.24427 -0.26255 C 0.24636 -0.26116 0.24792 -0.25838 0.25 -0.25746 C 0.25573 -0.25468 0.26216 -0.25329 0.26754 -0.24959 C 0.27344 -0.24566 0.27865 -0.24196 0.28507 -0.23941 C 0.28976 -0.23502 0.29427 -0.23016 0.29966 -0.22762 C 0.30243 -0.22368 0.30434 -0.2216 0.30834 -0.21998 C 0.31129 -0.21582 0.31511 -0.21119 0.31893 -0.20957 C 0.32153 -0.20448 0.32518 -0.20194 0.32778 -0.19662 C 0.32934 -0.18968 0.3316 -0.1832 0.33455 -0.17719 C 0.33594 -0.17071 0.33854 -0.16585 0.34132 -0.1603 C 0.34323 -0.15637 0.34289 -0.15128 0.34514 -0.14735 C 0.34688 -0.14388 0.35087 -0.13717 0.35087 -0.13694 C 0.35243 -0.13046 0.35469 -0.1263 0.35973 -0.12445 C 0.36528 -0.11936 0.37466 -0.11404 0.38108 -0.11126 C 0.38351 -0.10825 0.38559 -0.10733 0.38889 -0.10617 C 0.39584 -0.0997 0.40816 -0.10039 0.41615 -0.0997 C 0.42032 -0.09831 0.42275 -0.09507 0.42674 -0.09322 C 0.42865 -0.09229 0.43264 -0.09044 0.43264 -0.09044 C 0.44289 -0.09183 0.44948 -0.09322 0.45886 -0.09692 C 0.46337 -0.10132 0.46858 -0.10455 0.47344 -0.10872 C 0.47448 -0.10964 0.47518 -0.11126 0.47622 -0.11242 C 0.48247 -0.1189 0.49011 -0.12445 0.49757 -0.12815 C 0.50243 -0.13416 0.50973 -0.13578 0.51424 -0.14226 C 0.51667 -0.14573 0.51893 -0.1485 0.52188 -0.15128 C 0.52344 -0.15706 0.52726 -0.16123 0.52865 -0.16678 C 0.529 -0.16817 0.529 -0.16955 0.52969 -0.17071 C 0.53143 -0.17372 0.53559 -0.17858 0.53559 -0.17835 C 0.53768 -0.18714 0.53473 -0.17742 0.53941 -0.18505 C 0.54011 -0.18598 0.53993 -0.1876 0.54045 -0.18875 C 0.54236 -0.19246 0.54514 -0.19569 0.54723 -0.19916 C 0.55313 -0.20957 0.54827 -0.20472 0.554 -0.20957 C 0.55625 -0.21998 0.56007 -0.23016 0.56181 -0.24057 C 0.56337 -0.24959 0.56372 -0.25884 0.56563 -0.26787 C 0.56806 -0.27943 0.57275 -0.28938 0.57431 -0.30141 C 0.57414 -0.31182 0.57848 -0.36687 0.56077 -0.37381 C 0.55521 -0.37867 0.55157 -0.38191 0.54514 -0.38422 C 0.54219 -0.38677 0.53976 -0.38792 0.53646 -0.38931 C 0.53473 -0.39162 0.53229 -0.39324 0.53073 -0.39579 C 0.5257 -0.40435 0.53455 -0.39556 0.52674 -0.40226 C 0.525 -0.41036 0.52743 -0.40273 0.52292 -0.40758 C 0.52205 -0.40851 0.52188 -0.41036 0.52101 -0.41129 C 0.51806 -0.41522 0.50955 -0.41915 0.50539 -0.42031 C 0.50087 -0.42447 0.49618 -0.42447 0.4908 -0.42563 C 0.47882 -0.42516 0.46684 -0.42493 0.45486 -0.42424 C 0.45157 -0.42401 0.44896 -0.42054 0.44618 -0.41915 C 0.43924 -0.41545 0.43108 -0.4129 0.42379 -0.41013 C 0.42153 -0.4055 0.40782 -0.39255 0.4033 -0.3907 C 0.40209 -0.38515 0.39809 -0.38283 0.39566 -0.37774 C 0.39445 -0.37242 0.39375 -0.36733 0.3908 -0.3634 C 0.39028 -0.36086 0.38802 -0.34929 0.38698 -0.3479 C 0.38629 -0.34698 0.38507 -0.34721 0.38403 -0.34675 C 0.37691 -0.33657 0.36875 -0.32824 0.36077 -0.31945 C 0.34983 -0.30742 0.36493 -0.32246 0.35486 -0.31297 C 0.35261 -0.31089 0.34809 -0.3065 0.34809 -0.30627 C 0.34584 -0.3021 0.34427 -0.30048 0.34045 -0.29886 C 0.33907 -0.29724 0.33577 -0.29054 0.33455 -0.28984 C 0.33247 -0.28869 0.33004 -0.28892 0.32778 -0.28845 C 0.32136 -0.28892 0.31476 -0.28869 0.30834 -0.28984 C 0.30417 -0.29054 0.29688 -0.29794 0.29184 -0.30002 C 0.28785 -0.30372 0.28299 -0.30465 0.2783 -0.3065 C 0.27327 -0.31321 0.27934 -0.3058 0.27344 -0.31043 C 0.27136 -0.31205 0.26111 -0.32338 0.25973 -0.32593 C 0.25539 -0.33356 0.25243 -0.34212 0.24914 -0.35045 C 0.24775 -0.35415 0.24757 -0.35854 0.24618 -0.36225 C 0.2415 -0.37451 0.23907 -0.38746 0.2375 -0.40111 C 0.23802 -0.40897 0.2382 -0.42285 0.24132 -0.43072 C 0.24479 -0.43928 0.25591 -0.45547 0.26181 -0.46056 C 0.26511 -0.46703 0.26823 -0.47305 0.27223 -0.4786 C 0.27361 -0.48323 0.27552 -0.48577 0.2783 -0.48901 C 0.2842 -0.50451 0.28768 -0.52232 0.29479 -0.53689 C 0.29618 -0.54545 0.29792 -0.55308 0.29966 -0.56141 C 0.3007 -0.582 0.30313 -0.60212 0.30643 -0.62225 C 0.30677 -0.63127 0.30764 -0.65556 0.30938 -0.66366 C 0.30973 -0.66504 0.30938 -0.66689 0.31025 -0.66759 C 0.31337 -0.67036 0.31528 -0.67013 0.31806 -0.67013 " pathEditMode="relative" rAng="0" ptsTypes="ffffffffffffffffffffffffffffffffffffffffffffffffffffffffffffffffffffffffffffffffffffffffffffffffffffffffffffffffffffffffffffffff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24" y="-3016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wome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1" grpId="0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30" name="whose pie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41299" y="923909"/>
            <a:ext cx="341322" cy="304800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240" b="73070" l="4799" r="972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814" b="26213"/>
          <a:stretch/>
        </p:blipFill>
        <p:spPr>
          <a:xfrm>
            <a:off x="445577" y="2914408"/>
            <a:ext cx="8252847" cy="3289909"/>
          </a:xfrm>
          <a:prstGeom prst="rect">
            <a:avLst/>
          </a:prstGeom>
        </p:spPr>
      </p:pic>
      <p:pic>
        <p:nvPicPr>
          <p:cNvPr id="26" name="whose bags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29757" y="1160672"/>
            <a:ext cx="436059" cy="413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253" y="15487"/>
            <a:ext cx="204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Girls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68077" y="8315"/>
            <a:ext cx="244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Women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04986" y="24945"/>
            <a:ext cx="242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grandma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179" y="346140"/>
            <a:ext cx="1261964" cy="2060370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3768077" y="105133"/>
            <a:ext cx="2635710" cy="2192266"/>
            <a:chOff x="3768077" y="105133"/>
            <a:chExt cx="2635710" cy="219226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9781" r="100000">
                          <a14:backgroundMark x1="83980" y1="79623" x2="94098" y2="86473"/>
                          <a14:backgroundMark x1="59191" y1="94050" x2="62395" y2="95420"/>
                          <a14:backgroundMark x1="58179" y1="84760" x2="58179" y2="847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077" y="158540"/>
              <a:ext cx="702821" cy="2138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4259" r="93889">
                          <a14:backgroundMark x1="43148" y1="17143" x2="42778" y2="18528"/>
                          <a14:backgroundMark x1="55556" y1="18009" x2="56667" y2="18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517" y="105133"/>
              <a:ext cx="1108270" cy="2183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Группа 8"/>
          <p:cNvGrpSpPr/>
          <p:nvPr/>
        </p:nvGrpSpPr>
        <p:grpSpPr>
          <a:xfrm>
            <a:off x="4319896" y="1452612"/>
            <a:ext cx="1317043" cy="835768"/>
            <a:chOff x="1080930" y="5946960"/>
            <a:chExt cx="1601336" cy="923584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30" y="5951817"/>
              <a:ext cx="780570" cy="91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422" y="5946960"/>
              <a:ext cx="807844" cy="9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Управляющая кнопка: далее 33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2095130" y="4749553"/>
            <a:ext cx="2441359" cy="1216241"/>
          </a:xfrm>
          <a:custGeom>
            <a:avLst/>
            <a:gdLst>
              <a:gd name="connsiteX0" fmla="*/ 2441359 w 2441359"/>
              <a:gd name="connsiteY0" fmla="*/ 1216241 h 1216241"/>
              <a:gd name="connsiteX1" fmla="*/ 2432482 w 2441359"/>
              <a:gd name="connsiteY1" fmla="*/ 1162975 h 1216241"/>
              <a:gd name="connsiteX2" fmla="*/ 2423604 w 2441359"/>
              <a:gd name="connsiteY2" fmla="*/ 1136342 h 1216241"/>
              <a:gd name="connsiteX3" fmla="*/ 2405849 w 2441359"/>
              <a:gd name="connsiteY3" fmla="*/ 1029810 h 1216241"/>
              <a:gd name="connsiteX4" fmla="*/ 2388093 w 2441359"/>
              <a:gd name="connsiteY4" fmla="*/ 1012055 h 1216241"/>
              <a:gd name="connsiteX5" fmla="*/ 2361460 w 2441359"/>
              <a:gd name="connsiteY5" fmla="*/ 1003177 h 1216241"/>
              <a:gd name="connsiteX6" fmla="*/ 2352583 w 2441359"/>
              <a:gd name="connsiteY6" fmla="*/ 976544 h 1216241"/>
              <a:gd name="connsiteX7" fmla="*/ 2290439 w 2441359"/>
              <a:gd name="connsiteY7" fmla="*/ 932156 h 1216241"/>
              <a:gd name="connsiteX8" fmla="*/ 2272684 w 2441359"/>
              <a:gd name="connsiteY8" fmla="*/ 914400 h 1216241"/>
              <a:gd name="connsiteX9" fmla="*/ 2166152 w 2441359"/>
              <a:gd name="connsiteY9" fmla="*/ 887767 h 1216241"/>
              <a:gd name="connsiteX10" fmla="*/ 1935332 w 2441359"/>
              <a:gd name="connsiteY10" fmla="*/ 878890 h 1216241"/>
              <a:gd name="connsiteX11" fmla="*/ 1864311 w 2441359"/>
              <a:gd name="connsiteY11" fmla="*/ 870012 h 1216241"/>
              <a:gd name="connsiteX12" fmla="*/ 1748901 w 2441359"/>
              <a:gd name="connsiteY12" fmla="*/ 861134 h 1216241"/>
              <a:gd name="connsiteX13" fmla="*/ 1695635 w 2441359"/>
              <a:gd name="connsiteY13" fmla="*/ 843379 h 1216241"/>
              <a:gd name="connsiteX14" fmla="*/ 1624614 w 2441359"/>
              <a:gd name="connsiteY14" fmla="*/ 825624 h 1216241"/>
              <a:gd name="connsiteX15" fmla="*/ 1571348 w 2441359"/>
              <a:gd name="connsiteY15" fmla="*/ 807868 h 1216241"/>
              <a:gd name="connsiteX16" fmla="*/ 1526959 w 2441359"/>
              <a:gd name="connsiteY16" fmla="*/ 772358 h 1216241"/>
              <a:gd name="connsiteX17" fmla="*/ 1509204 w 2441359"/>
              <a:gd name="connsiteY17" fmla="*/ 754602 h 1216241"/>
              <a:gd name="connsiteX18" fmla="*/ 1482571 w 2441359"/>
              <a:gd name="connsiteY18" fmla="*/ 736847 h 1216241"/>
              <a:gd name="connsiteX19" fmla="*/ 1429305 w 2441359"/>
              <a:gd name="connsiteY19" fmla="*/ 683581 h 1216241"/>
              <a:gd name="connsiteX20" fmla="*/ 1411550 w 2441359"/>
              <a:gd name="connsiteY20" fmla="*/ 656948 h 1216241"/>
              <a:gd name="connsiteX21" fmla="*/ 1384917 w 2441359"/>
              <a:gd name="connsiteY21" fmla="*/ 648070 h 1216241"/>
              <a:gd name="connsiteX22" fmla="*/ 1358284 w 2441359"/>
              <a:gd name="connsiteY22" fmla="*/ 594804 h 1216241"/>
              <a:gd name="connsiteX23" fmla="*/ 1349406 w 2441359"/>
              <a:gd name="connsiteY23" fmla="*/ 568171 h 1216241"/>
              <a:gd name="connsiteX24" fmla="*/ 1322773 w 2441359"/>
              <a:gd name="connsiteY24" fmla="*/ 550416 h 1216241"/>
              <a:gd name="connsiteX25" fmla="*/ 1305018 w 2441359"/>
              <a:gd name="connsiteY25" fmla="*/ 523783 h 1216241"/>
              <a:gd name="connsiteX26" fmla="*/ 1269507 w 2441359"/>
              <a:gd name="connsiteY26" fmla="*/ 488272 h 1216241"/>
              <a:gd name="connsiteX27" fmla="*/ 1233996 w 2441359"/>
              <a:gd name="connsiteY27" fmla="*/ 443884 h 1216241"/>
              <a:gd name="connsiteX28" fmla="*/ 1216241 w 2441359"/>
              <a:gd name="connsiteY28" fmla="*/ 417251 h 1216241"/>
              <a:gd name="connsiteX29" fmla="*/ 1189608 w 2441359"/>
              <a:gd name="connsiteY29" fmla="*/ 399496 h 1216241"/>
              <a:gd name="connsiteX30" fmla="*/ 1154097 w 2441359"/>
              <a:gd name="connsiteY30" fmla="*/ 363985 h 1216241"/>
              <a:gd name="connsiteX31" fmla="*/ 1127464 w 2441359"/>
              <a:gd name="connsiteY31" fmla="*/ 346230 h 1216241"/>
              <a:gd name="connsiteX32" fmla="*/ 1091953 w 2441359"/>
              <a:gd name="connsiteY32" fmla="*/ 310719 h 1216241"/>
              <a:gd name="connsiteX33" fmla="*/ 1038687 w 2441359"/>
              <a:gd name="connsiteY33" fmla="*/ 292964 h 1216241"/>
              <a:gd name="connsiteX34" fmla="*/ 976544 w 2441359"/>
              <a:gd name="connsiteY34" fmla="*/ 275208 h 1216241"/>
              <a:gd name="connsiteX35" fmla="*/ 923278 w 2441359"/>
              <a:gd name="connsiteY35" fmla="*/ 266330 h 1216241"/>
              <a:gd name="connsiteX36" fmla="*/ 843379 w 2441359"/>
              <a:gd name="connsiteY36" fmla="*/ 248575 h 1216241"/>
              <a:gd name="connsiteX37" fmla="*/ 665825 w 2441359"/>
              <a:gd name="connsiteY37" fmla="*/ 239697 h 1216241"/>
              <a:gd name="connsiteX38" fmla="*/ 568171 w 2441359"/>
              <a:gd name="connsiteY38" fmla="*/ 230820 h 1216241"/>
              <a:gd name="connsiteX39" fmla="*/ 346229 w 2441359"/>
              <a:gd name="connsiteY39" fmla="*/ 213064 h 1216241"/>
              <a:gd name="connsiteX40" fmla="*/ 292963 w 2441359"/>
              <a:gd name="connsiteY40" fmla="*/ 204187 h 1216241"/>
              <a:gd name="connsiteX41" fmla="*/ 186431 w 2441359"/>
              <a:gd name="connsiteY41" fmla="*/ 168676 h 1216241"/>
              <a:gd name="connsiteX42" fmla="*/ 159798 w 2441359"/>
              <a:gd name="connsiteY42" fmla="*/ 159798 h 1216241"/>
              <a:gd name="connsiteX43" fmla="*/ 133165 w 2441359"/>
              <a:gd name="connsiteY43" fmla="*/ 150921 h 1216241"/>
              <a:gd name="connsiteX44" fmla="*/ 62144 w 2441359"/>
              <a:gd name="connsiteY44" fmla="*/ 88777 h 1216241"/>
              <a:gd name="connsiteX45" fmla="*/ 26633 w 2441359"/>
              <a:gd name="connsiteY45" fmla="*/ 53266 h 1216241"/>
              <a:gd name="connsiteX46" fmla="*/ 8878 w 2441359"/>
              <a:gd name="connsiteY46" fmla="*/ 26633 h 1216241"/>
              <a:gd name="connsiteX47" fmla="*/ 0 w 2441359"/>
              <a:gd name="connsiteY47" fmla="*/ 0 h 121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41359" h="1216241">
                <a:moveTo>
                  <a:pt x="2441359" y="1216241"/>
                </a:moveTo>
                <a:cubicBezTo>
                  <a:pt x="2438400" y="1198486"/>
                  <a:pt x="2436387" y="1180547"/>
                  <a:pt x="2432482" y="1162975"/>
                </a:cubicBezTo>
                <a:cubicBezTo>
                  <a:pt x="2430452" y="1153840"/>
                  <a:pt x="2425142" y="1145573"/>
                  <a:pt x="2423604" y="1136342"/>
                </a:cubicBezTo>
                <a:cubicBezTo>
                  <a:pt x="2422122" y="1127448"/>
                  <a:pt x="2420256" y="1053821"/>
                  <a:pt x="2405849" y="1029810"/>
                </a:cubicBezTo>
                <a:cubicBezTo>
                  <a:pt x="2401543" y="1022633"/>
                  <a:pt x="2395270" y="1016361"/>
                  <a:pt x="2388093" y="1012055"/>
                </a:cubicBezTo>
                <a:cubicBezTo>
                  <a:pt x="2380069" y="1007240"/>
                  <a:pt x="2370338" y="1006136"/>
                  <a:pt x="2361460" y="1003177"/>
                </a:cubicBezTo>
                <a:cubicBezTo>
                  <a:pt x="2358501" y="994299"/>
                  <a:pt x="2358022" y="984159"/>
                  <a:pt x="2352583" y="976544"/>
                </a:cubicBezTo>
                <a:cubicBezTo>
                  <a:pt x="2326253" y="939682"/>
                  <a:pt x="2324122" y="943383"/>
                  <a:pt x="2290439" y="932156"/>
                </a:cubicBezTo>
                <a:cubicBezTo>
                  <a:pt x="2284521" y="926237"/>
                  <a:pt x="2280170" y="918143"/>
                  <a:pt x="2272684" y="914400"/>
                </a:cubicBezTo>
                <a:cubicBezTo>
                  <a:pt x="2246898" y="901507"/>
                  <a:pt x="2195026" y="889572"/>
                  <a:pt x="2166152" y="887767"/>
                </a:cubicBezTo>
                <a:cubicBezTo>
                  <a:pt x="2089305" y="882964"/>
                  <a:pt x="2012272" y="881849"/>
                  <a:pt x="1935332" y="878890"/>
                </a:cubicBezTo>
                <a:cubicBezTo>
                  <a:pt x="1911658" y="875931"/>
                  <a:pt x="1888061" y="872274"/>
                  <a:pt x="1864311" y="870012"/>
                </a:cubicBezTo>
                <a:cubicBezTo>
                  <a:pt x="1825901" y="866354"/>
                  <a:pt x="1787013" y="867152"/>
                  <a:pt x="1748901" y="861134"/>
                </a:cubicBezTo>
                <a:cubicBezTo>
                  <a:pt x="1730414" y="858215"/>
                  <a:pt x="1713390" y="849297"/>
                  <a:pt x="1695635" y="843379"/>
                </a:cubicBezTo>
                <a:cubicBezTo>
                  <a:pt x="1614807" y="816436"/>
                  <a:pt x="1742483" y="857770"/>
                  <a:pt x="1624614" y="825624"/>
                </a:cubicBezTo>
                <a:cubicBezTo>
                  <a:pt x="1606558" y="820700"/>
                  <a:pt x="1571348" y="807868"/>
                  <a:pt x="1571348" y="807868"/>
                </a:cubicBezTo>
                <a:cubicBezTo>
                  <a:pt x="1528467" y="764989"/>
                  <a:pt x="1582967" y="817165"/>
                  <a:pt x="1526959" y="772358"/>
                </a:cubicBezTo>
                <a:cubicBezTo>
                  <a:pt x="1520423" y="767129"/>
                  <a:pt x="1515740" y="759831"/>
                  <a:pt x="1509204" y="754602"/>
                </a:cubicBezTo>
                <a:cubicBezTo>
                  <a:pt x="1500873" y="747937"/>
                  <a:pt x="1490546" y="743935"/>
                  <a:pt x="1482571" y="736847"/>
                </a:cubicBezTo>
                <a:cubicBezTo>
                  <a:pt x="1463804" y="720165"/>
                  <a:pt x="1443233" y="704474"/>
                  <a:pt x="1429305" y="683581"/>
                </a:cubicBezTo>
                <a:cubicBezTo>
                  <a:pt x="1423387" y="674703"/>
                  <a:pt x="1419881" y="663613"/>
                  <a:pt x="1411550" y="656948"/>
                </a:cubicBezTo>
                <a:cubicBezTo>
                  <a:pt x="1404243" y="651102"/>
                  <a:pt x="1393795" y="651029"/>
                  <a:pt x="1384917" y="648070"/>
                </a:cubicBezTo>
                <a:cubicBezTo>
                  <a:pt x="1362602" y="581127"/>
                  <a:pt x="1392703" y="663643"/>
                  <a:pt x="1358284" y="594804"/>
                </a:cubicBezTo>
                <a:cubicBezTo>
                  <a:pt x="1354099" y="586434"/>
                  <a:pt x="1355252" y="575478"/>
                  <a:pt x="1349406" y="568171"/>
                </a:cubicBezTo>
                <a:cubicBezTo>
                  <a:pt x="1342741" y="559840"/>
                  <a:pt x="1331651" y="556334"/>
                  <a:pt x="1322773" y="550416"/>
                </a:cubicBezTo>
                <a:cubicBezTo>
                  <a:pt x="1316855" y="541538"/>
                  <a:pt x="1311962" y="531884"/>
                  <a:pt x="1305018" y="523783"/>
                </a:cubicBezTo>
                <a:cubicBezTo>
                  <a:pt x="1294124" y="511073"/>
                  <a:pt x="1278793" y="502201"/>
                  <a:pt x="1269507" y="488272"/>
                </a:cubicBezTo>
                <a:cubicBezTo>
                  <a:pt x="1214859" y="406299"/>
                  <a:pt x="1284596" y="507133"/>
                  <a:pt x="1233996" y="443884"/>
                </a:cubicBezTo>
                <a:cubicBezTo>
                  <a:pt x="1227331" y="435553"/>
                  <a:pt x="1223786" y="424796"/>
                  <a:pt x="1216241" y="417251"/>
                </a:cubicBezTo>
                <a:cubicBezTo>
                  <a:pt x="1208696" y="409706"/>
                  <a:pt x="1197709" y="406440"/>
                  <a:pt x="1189608" y="399496"/>
                </a:cubicBezTo>
                <a:cubicBezTo>
                  <a:pt x="1176898" y="388602"/>
                  <a:pt x="1168026" y="373271"/>
                  <a:pt x="1154097" y="363985"/>
                </a:cubicBezTo>
                <a:cubicBezTo>
                  <a:pt x="1145219" y="358067"/>
                  <a:pt x="1135565" y="353174"/>
                  <a:pt x="1127464" y="346230"/>
                </a:cubicBezTo>
                <a:cubicBezTo>
                  <a:pt x="1114754" y="335336"/>
                  <a:pt x="1107834" y="316013"/>
                  <a:pt x="1091953" y="310719"/>
                </a:cubicBezTo>
                <a:lnTo>
                  <a:pt x="1038687" y="292964"/>
                </a:lnTo>
                <a:cubicBezTo>
                  <a:pt x="1013302" y="284502"/>
                  <a:pt x="1004414" y="280782"/>
                  <a:pt x="976544" y="275208"/>
                </a:cubicBezTo>
                <a:cubicBezTo>
                  <a:pt x="958893" y="271678"/>
                  <a:pt x="940850" y="270235"/>
                  <a:pt x="923278" y="266330"/>
                </a:cubicBezTo>
                <a:cubicBezTo>
                  <a:pt x="866217" y="253650"/>
                  <a:pt x="931557" y="255358"/>
                  <a:pt x="843379" y="248575"/>
                </a:cubicBezTo>
                <a:cubicBezTo>
                  <a:pt x="784295" y="244030"/>
                  <a:pt x="724961" y="243512"/>
                  <a:pt x="665825" y="239697"/>
                </a:cubicBezTo>
                <a:cubicBezTo>
                  <a:pt x="633207" y="237593"/>
                  <a:pt x="600722" y="233779"/>
                  <a:pt x="568171" y="230820"/>
                </a:cubicBezTo>
                <a:cubicBezTo>
                  <a:pt x="476798" y="200361"/>
                  <a:pt x="571179" y="229132"/>
                  <a:pt x="346229" y="213064"/>
                </a:cubicBezTo>
                <a:cubicBezTo>
                  <a:pt x="328275" y="211782"/>
                  <a:pt x="310718" y="207146"/>
                  <a:pt x="292963" y="204187"/>
                </a:cubicBezTo>
                <a:lnTo>
                  <a:pt x="186431" y="168676"/>
                </a:lnTo>
                <a:lnTo>
                  <a:pt x="159798" y="159798"/>
                </a:lnTo>
                <a:lnTo>
                  <a:pt x="133165" y="150921"/>
                </a:lnTo>
                <a:cubicBezTo>
                  <a:pt x="31563" y="83186"/>
                  <a:pt x="111465" y="146318"/>
                  <a:pt x="62144" y="88777"/>
                </a:cubicBezTo>
                <a:cubicBezTo>
                  <a:pt x="51250" y="76067"/>
                  <a:pt x="35919" y="67195"/>
                  <a:pt x="26633" y="53266"/>
                </a:cubicBezTo>
                <a:cubicBezTo>
                  <a:pt x="20715" y="44388"/>
                  <a:pt x="13650" y="36176"/>
                  <a:pt x="8878" y="26633"/>
                </a:cubicBezTo>
                <a:cubicBezTo>
                  <a:pt x="4693" y="18263"/>
                  <a:pt x="0" y="0"/>
                  <a:pt x="0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E00FE"/>
              </a:solidFill>
            </a:endParaRPr>
          </a:p>
        </p:txBody>
      </p:sp>
      <p:sp>
        <p:nvSpPr>
          <p:cNvPr id="16" name="Полилиния 15"/>
          <p:cNvSpPr/>
          <p:nvPr/>
        </p:nvSpPr>
        <p:spPr>
          <a:xfrm>
            <a:off x="2095130" y="4261282"/>
            <a:ext cx="861134" cy="435005"/>
          </a:xfrm>
          <a:custGeom>
            <a:avLst/>
            <a:gdLst>
              <a:gd name="connsiteX0" fmla="*/ 0 w 861134"/>
              <a:gd name="connsiteY0" fmla="*/ 435005 h 435005"/>
              <a:gd name="connsiteX1" fmla="*/ 8878 w 861134"/>
              <a:gd name="connsiteY1" fmla="*/ 381739 h 435005"/>
              <a:gd name="connsiteX2" fmla="*/ 35511 w 861134"/>
              <a:gd name="connsiteY2" fmla="*/ 292963 h 435005"/>
              <a:gd name="connsiteX3" fmla="*/ 62144 w 861134"/>
              <a:gd name="connsiteY3" fmla="*/ 248574 h 435005"/>
              <a:gd name="connsiteX4" fmla="*/ 88777 w 861134"/>
              <a:gd name="connsiteY4" fmla="*/ 204186 h 435005"/>
              <a:gd name="connsiteX5" fmla="*/ 124287 w 861134"/>
              <a:gd name="connsiteY5" fmla="*/ 150920 h 435005"/>
              <a:gd name="connsiteX6" fmla="*/ 133165 w 861134"/>
              <a:gd name="connsiteY6" fmla="*/ 124287 h 435005"/>
              <a:gd name="connsiteX7" fmla="*/ 159798 w 861134"/>
              <a:gd name="connsiteY7" fmla="*/ 97654 h 435005"/>
              <a:gd name="connsiteX8" fmla="*/ 195309 w 861134"/>
              <a:gd name="connsiteY8" fmla="*/ 53266 h 435005"/>
              <a:gd name="connsiteX9" fmla="*/ 284086 w 861134"/>
              <a:gd name="connsiteY9" fmla="*/ 26633 h 435005"/>
              <a:gd name="connsiteX10" fmla="*/ 310719 w 861134"/>
              <a:gd name="connsiteY10" fmla="*/ 17755 h 435005"/>
              <a:gd name="connsiteX11" fmla="*/ 372862 w 861134"/>
              <a:gd name="connsiteY11" fmla="*/ 0 h 435005"/>
              <a:gd name="connsiteX12" fmla="*/ 594804 w 861134"/>
              <a:gd name="connsiteY12" fmla="*/ 8877 h 435005"/>
              <a:gd name="connsiteX13" fmla="*/ 701336 w 861134"/>
              <a:gd name="connsiteY13" fmla="*/ 62143 h 435005"/>
              <a:gd name="connsiteX14" fmla="*/ 763480 w 861134"/>
              <a:gd name="connsiteY14" fmla="*/ 88776 h 435005"/>
              <a:gd name="connsiteX15" fmla="*/ 781235 w 861134"/>
              <a:gd name="connsiteY15" fmla="*/ 106532 h 435005"/>
              <a:gd name="connsiteX16" fmla="*/ 861134 w 861134"/>
              <a:gd name="connsiteY16" fmla="*/ 124287 h 4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61134" h="435005">
                <a:moveTo>
                  <a:pt x="0" y="435005"/>
                </a:moveTo>
                <a:cubicBezTo>
                  <a:pt x="2959" y="417250"/>
                  <a:pt x="5348" y="399390"/>
                  <a:pt x="8878" y="381739"/>
                </a:cubicBezTo>
                <a:cubicBezTo>
                  <a:pt x="15588" y="348188"/>
                  <a:pt x="24183" y="326946"/>
                  <a:pt x="35511" y="292963"/>
                </a:cubicBezTo>
                <a:cubicBezTo>
                  <a:pt x="47036" y="258388"/>
                  <a:pt x="37770" y="272948"/>
                  <a:pt x="62144" y="248574"/>
                </a:cubicBezTo>
                <a:cubicBezTo>
                  <a:pt x="79118" y="197649"/>
                  <a:pt x="59529" y="243183"/>
                  <a:pt x="88777" y="204186"/>
                </a:cubicBezTo>
                <a:cubicBezTo>
                  <a:pt x="101581" y="187115"/>
                  <a:pt x="117539" y="171164"/>
                  <a:pt x="124287" y="150920"/>
                </a:cubicBezTo>
                <a:cubicBezTo>
                  <a:pt x="127246" y="142042"/>
                  <a:pt x="127974" y="132073"/>
                  <a:pt x="133165" y="124287"/>
                </a:cubicBezTo>
                <a:cubicBezTo>
                  <a:pt x="140129" y="113841"/>
                  <a:pt x="151761" y="107299"/>
                  <a:pt x="159798" y="97654"/>
                </a:cubicBezTo>
                <a:cubicBezTo>
                  <a:pt x="168761" y="86898"/>
                  <a:pt x="180547" y="60647"/>
                  <a:pt x="195309" y="53266"/>
                </a:cubicBezTo>
                <a:cubicBezTo>
                  <a:pt x="223449" y="39196"/>
                  <a:pt x="254344" y="35131"/>
                  <a:pt x="284086" y="26633"/>
                </a:cubicBezTo>
                <a:cubicBezTo>
                  <a:pt x="293084" y="24062"/>
                  <a:pt x="301721" y="20326"/>
                  <a:pt x="310719" y="17755"/>
                </a:cubicBezTo>
                <a:cubicBezTo>
                  <a:pt x="388776" y="-4548"/>
                  <a:pt x="308985" y="21291"/>
                  <a:pt x="372862" y="0"/>
                </a:cubicBezTo>
                <a:cubicBezTo>
                  <a:pt x="446843" y="2959"/>
                  <a:pt x="521108" y="1745"/>
                  <a:pt x="594804" y="8877"/>
                </a:cubicBezTo>
                <a:cubicBezTo>
                  <a:pt x="650138" y="14232"/>
                  <a:pt x="653221" y="38085"/>
                  <a:pt x="701336" y="62143"/>
                </a:cubicBezTo>
                <a:cubicBezTo>
                  <a:pt x="745217" y="84084"/>
                  <a:pt x="724292" y="75714"/>
                  <a:pt x="763480" y="88776"/>
                </a:cubicBezTo>
                <a:cubicBezTo>
                  <a:pt x="769398" y="94695"/>
                  <a:pt x="773749" y="102789"/>
                  <a:pt x="781235" y="106532"/>
                </a:cubicBezTo>
                <a:cubicBezTo>
                  <a:pt x="822359" y="127094"/>
                  <a:pt x="825540" y="124287"/>
                  <a:pt x="861134" y="124287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9" name="Полилиния 18"/>
          <p:cNvSpPr/>
          <p:nvPr/>
        </p:nvSpPr>
        <p:spPr>
          <a:xfrm>
            <a:off x="2974019" y="4394447"/>
            <a:ext cx="1748901" cy="798990"/>
          </a:xfrm>
          <a:custGeom>
            <a:avLst/>
            <a:gdLst>
              <a:gd name="connsiteX0" fmla="*/ 0 w 1748901"/>
              <a:gd name="connsiteY0" fmla="*/ 0 h 798990"/>
              <a:gd name="connsiteX1" fmla="*/ 44389 w 1748901"/>
              <a:gd name="connsiteY1" fmla="*/ 44388 h 798990"/>
              <a:gd name="connsiteX2" fmla="*/ 79899 w 1748901"/>
              <a:gd name="connsiteY2" fmla="*/ 97654 h 798990"/>
              <a:gd name="connsiteX3" fmla="*/ 115410 w 1748901"/>
              <a:gd name="connsiteY3" fmla="*/ 133165 h 798990"/>
              <a:gd name="connsiteX4" fmla="*/ 150921 w 1748901"/>
              <a:gd name="connsiteY4" fmla="*/ 177553 h 798990"/>
              <a:gd name="connsiteX5" fmla="*/ 168676 w 1748901"/>
              <a:gd name="connsiteY5" fmla="*/ 204186 h 798990"/>
              <a:gd name="connsiteX6" fmla="*/ 195309 w 1748901"/>
              <a:gd name="connsiteY6" fmla="*/ 221941 h 798990"/>
              <a:gd name="connsiteX7" fmla="*/ 266331 w 1748901"/>
              <a:gd name="connsiteY7" fmla="*/ 284085 h 798990"/>
              <a:gd name="connsiteX8" fmla="*/ 284086 w 1748901"/>
              <a:gd name="connsiteY8" fmla="*/ 310718 h 798990"/>
              <a:gd name="connsiteX9" fmla="*/ 310719 w 1748901"/>
              <a:gd name="connsiteY9" fmla="*/ 328473 h 798990"/>
              <a:gd name="connsiteX10" fmla="*/ 346230 w 1748901"/>
              <a:gd name="connsiteY10" fmla="*/ 399495 h 798990"/>
              <a:gd name="connsiteX11" fmla="*/ 372863 w 1748901"/>
              <a:gd name="connsiteY11" fmla="*/ 443883 h 798990"/>
              <a:gd name="connsiteX12" fmla="*/ 381740 w 1748901"/>
              <a:gd name="connsiteY12" fmla="*/ 470516 h 798990"/>
              <a:gd name="connsiteX13" fmla="*/ 417251 w 1748901"/>
              <a:gd name="connsiteY13" fmla="*/ 506027 h 798990"/>
              <a:gd name="connsiteX14" fmla="*/ 452762 w 1748901"/>
              <a:gd name="connsiteY14" fmla="*/ 550415 h 798990"/>
              <a:gd name="connsiteX15" fmla="*/ 470517 w 1748901"/>
              <a:gd name="connsiteY15" fmla="*/ 577048 h 798990"/>
              <a:gd name="connsiteX16" fmla="*/ 497150 w 1748901"/>
              <a:gd name="connsiteY16" fmla="*/ 594803 h 798990"/>
              <a:gd name="connsiteX17" fmla="*/ 532661 w 1748901"/>
              <a:gd name="connsiteY17" fmla="*/ 630314 h 798990"/>
              <a:gd name="connsiteX18" fmla="*/ 550416 w 1748901"/>
              <a:gd name="connsiteY18" fmla="*/ 648070 h 798990"/>
              <a:gd name="connsiteX19" fmla="*/ 603682 w 1748901"/>
              <a:gd name="connsiteY19" fmla="*/ 665825 h 798990"/>
              <a:gd name="connsiteX20" fmla="*/ 630315 w 1748901"/>
              <a:gd name="connsiteY20" fmla="*/ 683580 h 798990"/>
              <a:gd name="connsiteX21" fmla="*/ 683581 w 1748901"/>
              <a:gd name="connsiteY21" fmla="*/ 710213 h 798990"/>
              <a:gd name="connsiteX22" fmla="*/ 727969 w 1748901"/>
              <a:gd name="connsiteY22" fmla="*/ 745724 h 798990"/>
              <a:gd name="connsiteX23" fmla="*/ 754602 w 1748901"/>
              <a:gd name="connsiteY23" fmla="*/ 754602 h 798990"/>
              <a:gd name="connsiteX24" fmla="*/ 781235 w 1748901"/>
              <a:gd name="connsiteY24" fmla="*/ 772357 h 798990"/>
              <a:gd name="connsiteX25" fmla="*/ 834501 w 1748901"/>
              <a:gd name="connsiteY25" fmla="*/ 790112 h 798990"/>
              <a:gd name="connsiteX26" fmla="*/ 861134 w 1748901"/>
              <a:gd name="connsiteY26" fmla="*/ 798990 h 798990"/>
              <a:gd name="connsiteX27" fmla="*/ 1083076 w 1748901"/>
              <a:gd name="connsiteY27" fmla="*/ 790112 h 798990"/>
              <a:gd name="connsiteX28" fmla="*/ 1109709 w 1748901"/>
              <a:gd name="connsiteY28" fmla="*/ 781235 h 798990"/>
              <a:gd name="connsiteX29" fmla="*/ 1189608 w 1748901"/>
              <a:gd name="connsiteY29" fmla="*/ 763479 h 798990"/>
              <a:gd name="connsiteX30" fmla="*/ 1216241 w 1748901"/>
              <a:gd name="connsiteY30" fmla="*/ 745724 h 798990"/>
              <a:gd name="connsiteX31" fmla="*/ 1242874 w 1748901"/>
              <a:gd name="connsiteY31" fmla="*/ 736846 h 798990"/>
              <a:gd name="connsiteX32" fmla="*/ 1296140 w 1748901"/>
              <a:gd name="connsiteY32" fmla="*/ 701336 h 798990"/>
              <a:gd name="connsiteX33" fmla="*/ 1349406 w 1748901"/>
              <a:gd name="connsiteY33" fmla="*/ 683580 h 798990"/>
              <a:gd name="connsiteX34" fmla="*/ 1376039 w 1748901"/>
              <a:gd name="connsiteY34" fmla="*/ 665825 h 798990"/>
              <a:gd name="connsiteX35" fmla="*/ 1411550 w 1748901"/>
              <a:gd name="connsiteY35" fmla="*/ 656947 h 798990"/>
              <a:gd name="connsiteX36" fmla="*/ 1464816 w 1748901"/>
              <a:gd name="connsiteY36" fmla="*/ 639192 h 798990"/>
              <a:gd name="connsiteX37" fmla="*/ 1482571 w 1748901"/>
              <a:gd name="connsiteY37" fmla="*/ 621436 h 798990"/>
              <a:gd name="connsiteX38" fmla="*/ 1544715 w 1748901"/>
              <a:gd name="connsiteY38" fmla="*/ 603681 h 798990"/>
              <a:gd name="connsiteX39" fmla="*/ 1606859 w 1748901"/>
              <a:gd name="connsiteY39" fmla="*/ 550415 h 798990"/>
              <a:gd name="connsiteX40" fmla="*/ 1624614 w 1748901"/>
              <a:gd name="connsiteY40" fmla="*/ 523782 h 798990"/>
              <a:gd name="connsiteX41" fmla="*/ 1651247 w 1748901"/>
              <a:gd name="connsiteY41" fmla="*/ 506027 h 798990"/>
              <a:gd name="connsiteX42" fmla="*/ 1669002 w 1748901"/>
              <a:gd name="connsiteY42" fmla="*/ 488271 h 798990"/>
              <a:gd name="connsiteX43" fmla="*/ 1695635 w 1748901"/>
              <a:gd name="connsiteY43" fmla="*/ 479394 h 798990"/>
              <a:gd name="connsiteX44" fmla="*/ 1713391 w 1748901"/>
              <a:gd name="connsiteY44" fmla="*/ 461638 h 798990"/>
              <a:gd name="connsiteX45" fmla="*/ 1748901 w 1748901"/>
              <a:gd name="connsiteY45" fmla="*/ 417250 h 79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748901" h="798990">
                <a:moveTo>
                  <a:pt x="0" y="0"/>
                </a:moveTo>
                <a:cubicBezTo>
                  <a:pt x="14796" y="14796"/>
                  <a:pt x="31139" y="28193"/>
                  <a:pt x="44389" y="44388"/>
                </a:cubicBezTo>
                <a:cubicBezTo>
                  <a:pt x="57902" y="60904"/>
                  <a:pt x="64810" y="82565"/>
                  <a:pt x="79899" y="97654"/>
                </a:cubicBezTo>
                <a:cubicBezTo>
                  <a:pt x="91736" y="109491"/>
                  <a:pt x="106124" y="119236"/>
                  <a:pt x="115410" y="133165"/>
                </a:cubicBezTo>
                <a:cubicBezTo>
                  <a:pt x="170058" y="215138"/>
                  <a:pt x="100321" y="114304"/>
                  <a:pt x="150921" y="177553"/>
                </a:cubicBezTo>
                <a:cubicBezTo>
                  <a:pt x="157586" y="185884"/>
                  <a:pt x="161131" y="196641"/>
                  <a:pt x="168676" y="204186"/>
                </a:cubicBezTo>
                <a:cubicBezTo>
                  <a:pt x="176221" y="211731"/>
                  <a:pt x="187279" y="214915"/>
                  <a:pt x="195309" y="221941"/>
                </a:cubicBezTo>
                <a:cubicBezTo>
                  <a:pt x="278402" y="294647"/>
                  <a:pt x="206399" y="244131"/>
                  <a:pt x="266331" y="284085"/>
                </a:cubicBezTo>
                <a:cubicBezTo>
                  <a:pt x="272249" y="292963"/>
                  <a:pt x="276541" y="303173"/>
                  <a:pt x="284086" y="310718"/>
                </a:cubicBezTo>
                <a:cubicBezTo>
                  <a:pt x="291631" y="318263"/>
                  <a:pt x="305064" y="319425"/>
                  <a:pt x="310719" y="328473"/>
                </a:cubicBezTo>
                <a:cubicBezTo>
                  <a:pt x="378727" y="437285"/>
                  <a:pt x="293949" y="347214"/>
                  <a:pt x="346230" y="399495"/>
                </a:cubicBezTo>
                <a:cubicBezTo>
                  <a:pt x="371377" y="474941"/>
                  <a:pt x="336305" y="382953"/>
                  <a:pt x="372863" y="443883"/>
                </a:cubicBezTo>
                <a:cubicBezTo>
                  <a:pt x="377678" y="451907"/>
                  <a:pt x="376301" y="462901"/>
                  <a:pt x="381740" y="470516"/>
                </a:cubicBezTo>
                <a:cubicBezTo>
                  <a:pt x="391470" y="484138"/>
                  <a:pt x="407965" y="492098"/>
                  <a:pt x="417251" y="506027"/>
                </a:cubicBezTo>
                <a:cubicBezTo>
                  <a:pt x="471899" y="588000"/>
                  <a:pt x="402162" y="487166"/>
                  <a:pt x="452762" y="550415"/>
                </a:cubicBezTo>
                <a:cubicBezTo>
                  <a:pt x="459427" y="558746"/>
                  <a:pt x="462972" y="569503"/>
                  <a:pt x="470517" y="577048"/>
                </a:cubicBezTo>
                <a:cubicBezTo>
                  <a:pt x="478062" y="584593"/>
                  <a:pt x="489049" y="587859"/>
                  <a:pt x="497150" y="594803"/>
                </a:cubicBezTo>
                <a:cubicBezTo>
                  <a:pt x="509860" y="605697"/>
                  <a:pt x="520824" y="618477"/>
                  <a:pt x="532661" y="630314"/>
                </a:cubicBezTo>
                <a:cubicBezTo>
                  <a:pt x="538579" y="636233"/>
                  <a:pt x="542475" y="645423"/>
                  <a:pt x="550416" y="648070"/>
                </a:cubicBezTo>
                <a:cubicBezTo>
                  <a:pt x="568171" y="653988"/>
                  <a:pt x="588109" y="655444"/>
                  <a:pt x="603682" y="665825"/>
                </a:cubicBezTo>
                <a:cubicBezTo>
                  <a:pt x="612560" y="671743"/>
                  <a:pt x="620772" y="678808"/>
                  <a:pt x="630315" y="683580"/>
                </a:cubicBezTo>
                <a:cubicBezTo>
                  <a:pt x="674068" y="705457"/>
                  <a:pt x="641183" y="676294"/>
                  <a:pt x="683581" y="710213"/>
                </a:cubicBezTo>
                <a:cubicBezTo>
                  <a:pt x="711109" y="732236"/>
                  <a:pt x="691531" y="727505"/>
                  <a:pt x="727969" y="745724"/>
                </a:cubicBezTo>
                <a:cubicBezTo>
                  <a:pt x="736339" y="749909"/>
                  <a:pt x="746232" y="750417"/>
                  <a:pt x="754602" y="754602"/>
                </a:cubicBezTo>
                <a:cubicBezTo>
                  <a:pt x="764145" y="759374"/>
                  <a:pt x="771485" y="768024"/>
                  <a:pt x="781235" y="772357"/>
                </a:cubicBezTo>
                <a:cubicBezTo>
                  <a:pt x="798338" y="779958"/>
                  <a:pt x="816746" y="784194"/>
                  <a:pt x="834501" y="790112"/>
                </a:cubicBezTo>
                <a:lnTo>
                  <a:pt x="861134" y="798990"/>
                </a:lnTo>
                <a:cubicBezTo>
                  <a:pt x="935115" y="796031"/>
                  <a:pt x="1009224" y="795387"/>
                  <a:pt x="1083076" y="790112"/>
                </a:cubicBezTo>
                <a:cubicBezTo>
                  <a:pt x="1092410" y="789445"/>
                  <a:pt x="1100574" y="783265"/>
                  <a:pt x="1109709" y="781235"/>
                </a:cubicBezTo>
                <a:cubicBezTo>
                  <a:pt x="1134261" y="775779"/>
                  <a:pt x="1165625" y="775470"/>
                  <a:pt x="1189608" y="763479"/>
                </a:cubicBezTo>
                <a:cubicBezTo>
                  <a:pt x="1199151" y="758707"/>
                  <a:pt x="1206698" y="750496"/>
                  <a:pt x="1216241" y="745724"/>
                </a:cubicBezTo>
                <a:cubicBezTo>
                  <a:pt x="1224611" y="741539"/>
                  <a:pt x="1234694" y="741391"/>
                  <a:pt x="1242874" y="736846"/>
                </a:cubicBezTo>
                <a:cubicBezTo>
                  <a:pt x="1261528" y="726483"/>
                  <a:pt x="1275896" y="708084"/>
                  <a:pt x="1296140" y="701336"/>
                </a:cubicBezTo>
                <a:cubicBezTo>
                  <a:pt x="1313895" y="695417"/>
                  <a:pt x="1333833" y="693962"/>
                  <a:pt x="1349406" y="683580"/>
                </a:cubicBezTo>
                <a:cubicBezTo>
                  <a:pt x="1358284" y="677662"/>
                  <a:pt x="1366232" y="670028"/>
                  <a:pt x="1376039" y="665825"/>
                </a:cubicBezTo>
                <a:cubicBezTo>
                  <a:pt x="1387254" y="661019"/>
                  <a:pt x="1399863" y="660453"/>
                  <a:pt x="1411550" y="656947"/>
                </a:cubicBezTo>
                <a:cubicBezTo>
                  <a:pt x="1429476" y="651569"/>
                  <a:pt x="1464816" y="639192"/>
                  <a:pt x="1464816" y="639192"/>
                </a:cubicBezTo>
                <a:cubicBezTo>
                  <a:pt x="1470734" y="633273"/>
                  <a:pt x="1475394" y="625742"/>
                  <a:pt x="1482571" y="621436"/>
                </a:cubicBezTo>
                <a:cubicBezTo>
                  <a:pt x="1491665" y="615980"/>
                  <a:pt x="1538087" y="605338"/>
                  <a:pt x="1544715" y="603681"/>
                </a:cubicBezTo>
                <a:cubicBezTo>
                  <a:pt x="1568811" y="587617"/>
                  <a:pt x="1589637" y="576249"/>
                  <a:pt x="1606859" y="550415"/>
                </a:cubicBezTo>
                <a:cubicBezTo>
                  <a:pt x="1612777" y="541537"/>
                  <a:pt x="1617069" y="531327"/>
                  <a:pt x="1624614" y="523782"/>
                </a:cubicBezTo>
                <a:cubicBezTo>
                  <a:pt x="1632159" y="516237"/>
                  <a:pt x="1642916" y="512692"/>
                  <a:pt x="1651247" y="506027"/>
                </a:cubicBezTo>
                <a:cubicBezTo>
                  <a:pt x="1657783" y="500798"/>
                  <a:pt x="1661825" y="492577"/>
                  <a:pt x="1669002" y="488271"/>
                </a:cubicBezTo>
                <a:cubicBezTo>
                  <a:pt x="1677026" y="483456"/>
                  <a:pt x="1686757" y="482353"/>
                  <a:pt x="1695635" y="479394"/>
                </a:cubicBezTo>
                <a:cubicBezTo>
                  <a:pt x="1701554" y="473475"/>
                  <a:pt x="1708162" y="468174"/>
                  <a:pt x="1713391" y="461638"/>
                </a:cubicBezTo>
                <a:cubicBezTo>
                  <a:pt x="1758188" y="405642"/>
                  <a:pt x="1706031" y="460120"/>
                  <a:pt x="1748901" y="41725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4" name="Полилиния 23"/>
          <p:cNvSpPr/>
          <p:nvPr/>
        </p:nvSpPr>
        <p:spPr>
          <a:xfrm>
            <a:off x="4776186" y="4572000"/>
            <a:ext cx="1544715" cy="1020932"/>
          </a:xfrm>
          <a:custGeom>
            <a:avLst/>
            <a:gdLst>
              <a:gd name="connsiteX0" fmla="*/ 0 w 1544715"/>
              <a:gd name="connsiteY0" fmla="*/ 213064 h 1020932"/>
              <a:gd name="connsiteX1" fmla="*/ 53266 w 1544715"/>
              <a:gd name="connsiteY1" fmla="*/ 159798 h 1020932"/>
              <a:gd name="connsiteX2" fmla="*/ 88777 w 1544715"/>
              <a:gd name="connsiteY2" fmla="*/ 124287 h 1020932"/>
              <a:gd name="connsiteX3" fmla="*/ 142043 w 1544715"/>
              <a:gd name="connsiteY3" fmla="*/ 88777 h 1020932"/>
              <a:gd name="connsiteX4" fmla="*/ 177554 w 1544715"/>
              <a:gd name="connsiteY4" fmla="*/ 53266 h 1020932"/>
              <a:gd name="connsiteX5" fmla="*/ 257453 w 1544715"/>
              <a:gd name="connsiteY5" fmla="*/ 26633 h 1020932"/>
              <a:gd name="connsiteX6" fmla="*/ 284086 w 1544715"/>
              <a:gd name="connsiteY6" fmla="*/ 17755 h 1020932"/>
              <a:gd name="connsiteX7" fmla="*/ 399496 w 1544715"/>
              <a:gd name="connsiteY7" fmla="*/ 0 h 1020932"/>
              <a:gd name="connsiteX8" fmla="*/ 506028 w 1544715"/>
              <a:gd name="connsiteY8" fmla="*/ 8878 h 1020932"/>
              <a:gd name="connsiteX9" fmla="*/ 532661 w 1544715"/>
              <a:gd name="connsiteY9" fmla="*/ 17755 h 1020932"/>
              <a:gd name="connsiteX10" fmla="*/ 568171 w 1544715"/>
              <a:gd name="connsiteY10" fmla="*/ 26633 h 1020932"/>
              <a:gd name="connsiteX11" fmla="*/ 621437 w 1544715"/>
              <a:gd name="connsiteY11" fmla="*/ 44388 h 1020932"/>
              <a:gd name="connsiteX12" fmla="*/ 648070 w 1544715"/>
              <a:gd name="connsiteY12" fmla="*/ 53266 h 1020932"/>
              <a:gd name="connsiteX13" fmla="*/ 692459 w 1544715"/>
              <a:gd name="connsiteY13" fmla="*/ 79899 h 1020932"/>
              <a:gd name="connsiteX14" fmla="*/ 719092 w 1544715"/>
              <a:gd name="connsiteY14" fmla="*/ 97654 h 1020932"/>
              <a:gd name="connsiteX15" fmla="*/ 736847 w 1544715"/>
              <a:gd name="connsiteY15" fmla="*/ 115410 h 1020932"/>
              <a:gd name="connsiteX16" fmla="*/ 763480 w 1544715"/>
              <a:gd name="connsiteY16" fmla="*/ 124287 h 1020932"/>
              <a:gd name="connsiteX17" fmla="*/ 807868 w 1544715"/>
              <a:gd name="connsiteY17" fmla="*/ 159798 h 1020932"/>
              <a:gd name="connsiteX18" fmla="*/ 843379 w 1544715"/>
              <a:gd name="connsiteY18" fmla="*/ 195309 h 1020932"/>
              <a:gd name="connsiteX19" fmla="*/ 896645 w 1544715"/>
              <a:gd name="connsiteY19" fmla="*/ 230819 h 1020932"/>
              <a:gd name="connsiteX20" fmla="*/ 923278 w 1544715"/>
              <a:gd name="connsiteY20" fmla="*/ 275208 h 1020932"/>
              <a:gd name="connsiteX21" fmla="*/ 958789 w 1544715"/>
              <a:gd name="connsiteY21" fmla="*/ 328474 h 1020932"/>
              <a:gd name="connsiteX22" fmla="*/ 976544 w 1544715"/>
              <a:gd name="connsiteY22" fmla="*/ 355107 h 1020932"/>
              <a:gd name="connsiteX23" fmla="*/ 1003177 w 1544715"/>
              <a:gd name="connsiteY23" fmla="*/ 381740 h 1020932"/>
              <a:gd name="connsiteX24" fmla="*/ 1029810 w 1544715"/>
              <a:gd name="connsiteY24" fmla="*/ 399495 h 1020932"/>
              <a:gd name="connsiteX25" fmla="*/ 1038688 w 1544715"/>
              <a:gd name="connsiteY25" fmla="*/ 426128 h 1020932"/>
              <a:gd name="connsiteX26" fmla="*/ 1065321 w 1544715"/>
              <a:gd name="connsiteY26" fmla="*/ 443883 h 1020932"/>
              <a:gd name="connsiteX27" fmla="*/ 1083076 w 1544715"/>
              <a:gd name="connsiteY27" fmla="*/ 461639 h 1020932"/>
              <a:gd name="connsiteX28" fmla="*/ 1091954 w 1544715"/>
              <a:gd name="connsiteY28" fmla="*/ 488272 h 1020932"/>
              <a:gd name="connsiteX29" fmla="*/ 1145220 w 1544715"/>
              <a:gd name="connsiteY29" fmla="*/ 514905 h 1020932"/>
              <a:gd name="connsiteX30" fmla="*/ 1162975 w 1544715"/>
              <a:gd name="connsiteY30" fmla="*/ 541538 h 1020932"/>
              <a:gd name="connsiteX31" fmla="*/ 1198486 w 1544715"/>
              <a:gd name="connsiteY31" fmla="*/ 577049 h 1020932"/>
              <a:gd name="connsiteX32" fmla="*/ 1233997 w 1544715"/>
              <a:gd name="connsiteY32" fmla="*/ 621437 h 1020932"/>
              <a:gd name="connsiteX33" fmla="*/ 1278385 w 1544715"/>
              <a:gd name="connsiteY33" fmla="*/ 683581 h 1020932"/>
              <a:gd name="connsiteX34" fmla="*/ 1313896 w 1544715"/>
              <a:gd name="connsiteY34" fmla="*/ 727969 h 1020932"/>
              <a:gd name="connsiteX35" fmla="*/ 1331651 w 1544715"/>
              <a:gd name="connsiteY35" fmla="*/ 754602 h 1020932"/>
              <a:gd name="connsiteX36" fmla="*/ 1358284 w 1544715"/>
              <a:gd name="connsiteY36" fmla="*/ 781235 h 1020932"/>
              <a:gd name="connsiteX37" fmla="*/ 1376039 w 1544715"/>
              <a:gd name="connsiteY37" fmla="*/ 807868 h 1020932"/>
              <a:gd name="connsiteX38" fmla="*/ 1411550 w 1544715"/>
              <a:gd name="connsiteY38" fmla="*/ 843379 h 1020932"/>
              <a:gd name="connsiteX39" fmla="*/ 1429305 w 1544715"/>
              <a:gd name="connsiteY39" fmla="*/ 870012 h 1020932"/>
              <a:gd name="connsiteX40" fmla="*/ 1473694 w 1544715"/>
              <a:gd name="connsiteY40" fmla="*/ 914400 h 1020932"/>
              <a:gd name="connsiteX41" fmla="*/ 1482571 w 1544715"/>
              <a:gd name="connsiteY41" fmla="*/ 941033 h 1020932"/>
              <a:gd name="connsiteX42" fmla="*/ 1518082 w 1544715"/>
              <a:gd name="connsiteY42" fmla="*/ 976544 h 1020932"/>
              <a:gd name="connsiteX43" fmla="*/ 1544715 w 1544715"/>
              <a:gd name="connsiteY43" fmla="*/ 1020932 h 102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544715" h="1020932">
                <a:moveTo>
                  <a:pt x="0" y="213064"/>
                </a:moveTo>
                <a:cubicBezTo>
                  <a:pt x="63165" y="107791"/>
                  <a:pt x="-6938" y="202801"/>
                  <a:pt x="53266" y="159798"/>
                </a:cubicBezTo>
                <a:cubicBezTo>
                  <a:pt x="66888" y="150068"/>
                  <a:pt x="74848" y="133573"/>
                  <a:pt x="88777" y="124287"/>
                </a:cubicBezTo>
                <a:cubicBezTo>
                  <a:pt x="106532" y="112450"/>
                  <a:pt x="126954" y="103866"/>
                  <a:pt x="142043" y="88777"/>
                </a:cubicBezTo>
                <a:cubicBezTo>
                  <a:pt x="153880" y="76940"/>
                  <a:pt x="161673" y="58560"/>
                  <a:pt x="177554" y="53266"/>
                </a:cubicBezTo>
                <a:lnTo>
                  <a:pt x="257453" y="26633"/>
                </a:lnTo>
                <a:cubicBezTo>
                  <a:pt x="266331" y="23674"/>
                  <a:pt x="274822" y="19078"/>
                  <a:pt x="284086" y="17755"/>
                </a:cubicBezTo>
                <a:cubicBezTo>
                  <a:pt x="364049" y="6333"/>
                  <a:pt x="325590" y="12318"/>
                  <a:pt x="399496" y="0"/>
                </a:cubicBezTo>
                <a:cubicBezTo>
                  <a:pt x="435007" y="2959"/>
                  <a:pt x="470707" y="4169"/>
                  <a:pt x="506028" y="8878"/>
                </a:cubicBezTo>
                <a:cubicBezTo>
                  <a:pt x="515304" y="10115"/>
                  <a:pt x="523663" y="15184"/>
                  <a:pt x="532661" y="17755"/>
                </a:cubicBezTo>
                <a:cubicBezTo>
                  <a:pt x="544393" y="21107"/>
                  <a:pt x="556485" y="23127"/>
                  <a:pt x="568171" y="26633"/>
                </a:cubicBezTo>
                <a:cubicBezTo>
                  <a:pt x="586097" y="32011"/>
                  <a:pt x="603682" y="38470"/>
                  <a:pt x="621437" y="44388"/>
                </a:cubicBezTo>
                <a:lnTo>
                  <a:pt x="648070" y="53266"/>
                </a:lnTo>
                <a:cubicBezTo>
                  <a:pt x="682751" y="87946"/>
                  <a:pt x="646361" y="56850"/>
                  <a:pt x="692459" y="79899"/>
                </a:cubicBezTo>
                <a:cubicBezTo>
                  <a:pt x="702002" y="84671"/>
                  <a:pt x="710761" y="90989"/>
                  <a:pt x="719092" y="97654"/>
                </a:cubicBezTo>
                <a:cubicBezTo>
                  <a:pt x="725628" y="102883"/>
                  <a:pt x="729670" y="111104"/>
                  <a:pt x="736847" y="115410"/>
                </a:cubicBezTo>
                <a:cubicBezTo>
                  <a:pt x="744871" y="120225"/>
                  <a:pt x="754602" y="121328"/>
                  <a:pt x="763480" y="124287"/>
                </a:cubicBezTo>
                <a:cubicBezTo>
                  <a:pt x="823908" y="184718"/>
                  <a:pt x="729491" y="92618"/>
                  <a:pt x="807868" y="159798"/>
                </a:cubicBezTo>
                <a:cubicBezTo>
                  <a:pt x="820578" y="170692"/>
                  <a:pt x="829450" y="186023"/>
                  <a:pt x="843379" y="195309"/>
                </a:cubicBezTo>
                <a:lnTo>
                  <a:pt x="896645" y="230819"/>
                </a:lnTo>
                <a:cubicBezTo>
                  <a:pt x="913619" y="281740"/>
                  <a:pt x="894032" y="236213"/>
                  <a:pt x="923278" y="275208"/>
                </a:cubicBezTo>
                <a:cubicBezTo>
                  <a:pt x="936082" y="292280"/>
                  <a:pt x="946952" y="310719"/>
                  <a:pt x="958789" y="328474"/>
                </a:cubicBezTo>
                <a:cubicBezTo>
                  <a:pt x="964707" y="337352"/>
                  <a:pt x="968999" y="347562"/>
                  <a:pt x="976544" y="355107"/>
                </a:cubicBezTo>
                <a:cubicBezTo>
                  <a:pt x="985422" y="363985"/>
                  <a:pt x="993532" y="373703"/>
                  <a:pt x="1003177" y="381740"/>
                </a:cubicBezTo>
                <a:cubicBezTo>
                  <a:pt x="1011374" y="388570"/>
                  <a:pt x="1020932" y="393577"/>
                  <a:pt x="1029810" y="399495"/>
                </a:cubicBezTo>
                <a:cubicBezTo>
                  <a:pt x="1032769" y="408373"/>
                  <a:pt x="1032842" y="418821"/>
                  <a:pt x="1038688" y="426128"/>
                </a:cubicBezTo>
                <a:cubicBezTo>
                  <a:pt x="1045353" y="434459"/>
                  <a:pt x="1056990" y="437218"/>
                  <a:pt x="1065321" y="443883"/>
                </a:cubicBezTo>
                <a:cubicBezTo>
                  <a:pt x="1071857" y="449112"/>
                  <a:pt x="1077158" y="455720"/>
                  <a:pt x="1083076" y="461639"/>
                </a:cubicBezTo>
                <a:cubicBezTo>
                  <a:pt x="1086035" y="470517"/>
                  <a:pt x="1086108" y="480965"/>
                  <a:pt x="1091954" y="488272"/>
                </a:cubicBezTo>
                <a:cubicBezTo>
                  <a:pt x="1104470" y="503916"/>
                  <a:pt x="1127676" y="509057"/>
                  <a:pt x="1145220" y="514905"/>
                </a:cubicBezTo>
                <a:cubicBezTo>
                  <a:pt x="1151138" y="523783"/>
                  <a:pt x="1156031" y="533437"/>
                  <a:pt x="1162975" y="541538"/>
                </a:cubicBezTo>
                <a:cubicBezTo>
                  <a:pt x="1173869" y="554248"/>
                  <a:pt x="1189200" y="563120"/>
                  <a:pt x="1198486" y="577049"/>
                </a:cubicBezTo>
                <a:cubicBezTo>
                  <a:pt x="1220884" y="610646"/>
                  <a:pt x="1208696" y="596138"/>
                  <a:pt x="1233997" y="621437"/>
                </a:cubicBezTo>
                <a:cubicBezTo>
                  <a:pt x="1256017" y="687501"/>
                  <a:pt x="1222215" y="599325"/>
                  <a:pt x="1278385" y="683581"/>
                </a:cubicBezTo>
                <a:cubicBezTo>
                  <a:pt x="1333033" y="765554"/>
                  <a:pt x="1263296" y="664720"/>
                  <a:pt x="1313896" y="727969"/>
                </a:cubicBezTo>
                <a:cubicBezTo>
                  <a:pt x="1320561" y="736300"/>
                  <a:pt x="1324821" y="746405"/>
                  <a:pt x="1331651" y="754602"/>
                </a:cubicBezTo>
                <a:cubicBezTo>
                  <a:pt x="1339688" y="764247"/>
                  <a:pt x="1350247" y="771590"/>
                  <a:pt x="1358284" y="781235"/>
                </a:cubicBezTo>
                <a:cubicBezTo>
                  <a:pt x="1365114" y="789432"/>
                  <a:pt x="1369095" y="799767"/>
                  <a:pt x="1376039" y="807868"/>
                </a:cubicBezTo>
                <a:cubicBezTo>
                  <a:pt x="1386933" y="820578"/>
                  <a:pt x="1402264" y="829450"/>
                  <a:pt x="1411550" y="843379"/>
                </a:cubicBezTo>
                <a:cubicBezTo>
                  <a:pt x="1417468" y="852257"/>
                  <a:pt x="1422279" y="861982"/>
                  <a:pt x="1429305" y="870012"/>
                </a:cubicBezTo>
                <a:cubicBezTo>
                  <a:pt x="1443084" y="885760"/>
                  <a:pt x="1473694" y="914400"/>
                  <a:pt x="1473694" y="914400"/>
                </a:cubicBezTo>
                <a:cubicBezTo>
                  <a:pt x="1476653" y="923278"/>
                  <a:pt x="1477132" y="933418"/>
                  <a:pt x="1482571" y="941033"/>
                </a:cubicBezTo>
                <a:cubicBezTo>
                  <a:pt x="1492301" y="954655"/>
                  <a:pt x="1508796" y="962615"/>
                  <a:pt x="1518082" y="976544"/>
                </a:cubicBezTo>
                <a:cubicBezTo>
                  <a:pt x="1539507" y="1008683"/>
                  <a:pt x="1531065" y="993634"/>
                  <a:pt x="1544715" y="1020932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7" name="Полилиния 26"/>
          <p:cNvSpPr/>
          <p:nvPr/>
        </p:nvSpPr>
        <p:spPr>
          <a:xfrm>
            <a:off x="6267635" y="4927107"/>
            <a:ext cx="1589103" cy="816745"/>
          </a:xfrm>
          <a:custGeom>
            <a:avLst/>
            <a:gdLst>
              <a:gd name="connsiteX0" fmla="*/ 0 w 1589103"/>
              <a:gd name="connsiteY0" fmla="*/ 612559 h 816745"/>
              <a:gd name="connsiteX1" fmla="*/ 44388 w 1589103"/>
              <a:gd name="connsiteY1" fmla="*/ 648070 h 816745"/>
              <a:gd name="connsiteX2" fmla="*/ 53266 w 1589103"/>
              <a:gd name="connsiteY2" fmla="*/ 674703 h 816745"/>
              <a:gd name="connsiteX3" fmla="*/ 106532 w 1589103"/>
              <a:gd name="connsiteY3" fmla="*/ 710213 h 816745"/>
              <a:gd name="connsiteX4" fmla="*/ 168676 w 1589103"/>
              <a:gd name="connsiteY4" fmla="*/ 754602 h 816745"/>
              <a:gd name="connsiteX5" fmla="*/ 221942 w 1589103"/>
              <a:gd name="connsiteY5" fmla="*/ 790112 h 816745"/>
              <a:gd name="connsiteX6" fmla="*/ 284085 w 1589103"/>
              <a:gd name="connsiteY6" fmla="*/ 807868 h 816745"/>
              <a:gd name="connsiteX7" fmla="*/ 337351 w 1589103"/>
              <a:gd name="connsiteY7" fmla="*/ 816745 h 816745"/>
              <a:gd name="connsiteX8" fmla="*/ 559293 w 1589103"/>
              <a:gd name="connsiteY8" fmla="*/ 807868 h 816745"/>
              <a:gd name="connsiteX9" fmla="*/ 701336 w 1589103"/>
              <a:gd name="connsiteY9" fmla="*/ 790112 h 816745"/>
              <a:gd name="connsiteX10" fmla="*/ 798990 w 1589103"/>
              <a:gd name="connsiteY10" fmla="*/ 772357 h 816745"/>
              <a:gd name="connsiteX11" fmla="*/ 861134 w 1589103"/>
              <a:gd name="connsiteY11" fmla="*/ 754602 h 816745"/>
              <a:gd name="connsiteX12" fmla="*/ 932155 w 1589103"/>
              <a:gd name="connsiteY12" fmla="*/ 719091 h 816745"/>
              <a:gd name="connsiteX13" fmla="*/ 958788 w 1589103"/>
              <a:gd name="connsiteY13" fmla="*/ 710213 h 816745"/>
              <a:gd name="connsiteX14" fmla="*/ 1003177 w 1589103"/>
              <a:gd name="connsiteY14" fmla="*/ 683580 h 816745"/>
              <a:gd name="connsiteX15" fmla="*/ 1029810 w 1589103"/>
              <a:gd name="connsiteY15" fmla="*/ 665825 h 816745"/>
              <a:gd name="connsiteX16" fmla="*/ 1056443 w 1589103"/>
              <a:gd name="connsiteY16" fmla="*/ 656947 h 816745"/>
              <a:gd name="connsiteX17" fmla="*/ 1109709 w 1589103"/>
              <a:gd name="connsiteY17" fmla="*/ 621437 h 816745"/>
              <a:gd name="connsiteX18" fmla="*/ 1136342 w 1589103"/>
              <a:gd name="connsiteY18" fmla="*/ 612559 h 816745"/>
              <a:gd name="connsiteX19" fmla="*/ 1189608 w 1589103"/>
              <a:gd name="connsiteY19" fmla="*/ 585926 h 816745"/>
              <a:gd name="connsiteX20" fmla="*/ 1233996 w 1589103"/>
              <a:gd name="connsiteY20" fmla="*/ 541538 h 816745"/>
              <a:gd name="connsiteX21" fmla="*/ 1305017 w 1589103"/>
              <a:gd name="connsiteY21" fmla="*/ 479394 h 816745"/>
              <a:gd name="connsiteX22" fmla="*/ 1340528 w 1589103"/>
              <a:gd name="connsiteY22" fmla="*/ 435006 h 816745"/>
              <a:gd name="connsiteX23" fmla="*/ 1376039 w 1589103"/>
              <a:gd name="connsiteY23" fmla="*/ 399495 h 816745"/>
              <a:gd name="connsiteX24" fmla="*/ 1384916 w 1589103"/>
              <a:gd name="connsiteY24" fmla="*/ 372862 h 816745"/>
              <a:gd name="connsiteX25" fmla="*/ 1438182 w 1589103"/>
              <a:gd name="connsiteY25" fmla="*/ 301841 h 816745"/>
              <a:gd name="connsiteX26" fmla="*/ 1447060 w 1589103"/>
              <a:gd name="connsiteY26" fmla="*/ 275208 h 816745"/>
              <a:gd name="connsiteX27" fmla="*/ 1482571 w 1589103"/>
              <a:gd name="connsiteY27" fmla="*/ 239697 h 816745"/>
              <a:gd name="connsiteX28" fmla="*/ 1491448 w 1589103"/>
              <a:gd name="connsiteY28" fmla="*/ 213064 h 816745"/>
              <a:gd name="connsiteX29" fmla="*/ 1526959 w 1589103"/>
              <a:gd name="connsiteY29" fmla="*/ 159798 h 816745"/>
              <a:gd name="connsiteX30" fmla="*/ 1535837 w 1589103"/>
              <a:gd name="connsiteY30" fmla="*/ 133165 h 816745"/>
              <a:gd name="connsiteX31" fmla="*/ 1553592 w 1589103"/>
              <a:gd name="connsiteY31" fmla="*/ 106532 h 816745"/>
              <a:gd name="connsiteX32" fmla="*/ 1580225 w 1589103"/>
              <a:gd name="connsiteY32" fmla="*/ 26633 h 816745"/>
              <a:gd name="connsiteX33" fmla="*/ 1589103 w 1589103"/>
              <a:gd name="connsiteY33" fmla="*/ 0 h 81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589103" h="816745">
                <a:moveTo>
                  <a:pt x="0" y="612559"/>
                </a:moveTo>
                <a:cubicBezTo>
                  <a:pt x="14796" y="624396"/>
                  <a:pt x="32057" y="633683"/>
                  <a:pt x="44388" y="648070"/>
                </a:cubicBezTo>
                <a:cubicBezTo>
                  <a:pt x="50478" y="655175"/>
                  <a:pt x="46649" y="668086"/>
                  <a:pt x="53266" y="674703"/>
                </a:cubicBezTo>
                <a:cubicBezTo>
                  <a:pt x="68355" y="689792"/>
                  <a:pt x="91443" y="695124"/>
                  <a:pt x="106532" y="710213"/>
                </a:cubicBezTo>
                <a:cubicBezTo>
                  <a:pt x="186683" y="790364"/>
                  <a:pt x="104907" y="719175"/>
                  <a:pt x="168676" y="754602"/>
                </a:cubicBezTo>
                <a:cubicBezTo>
                  <a:pt x="187330" y="764965"/>
                  <a:pt x="201698" y="783364"/>
                  <a:pt x="221942" y="790112"/>
                </a:cubicBezTo>
                <a:cubicBezTo>
                  <a:pt x="247323" y="798573"/>
                  <a:pt x="256221" y="802295"/>
                  <a:pt x="284085" y="807868"/>
                </a:cubicBezTo>
                <a:cubicBezTo>
                  <a:pt x="301736" y="811398"/>
                  <a:pt x="319596" y="813786"/>
                  <a:pt x="337351" y="816745"/>
                </a:cubicBezTo>
                <a:lnTo>
                  <a:pt x="559293" y="807868"/>
                </a:lnTo>
                <a:cubicBezTo>
                  <a:pt x="597332" y="805630"/>
                  <a:pt x="661592" y="795790"/>
                  <a:pt x="701336" y="790112"/>
                </a:cubicBezTo>
                <a:cubicBezTo>
                  <a:pt x="758479" y="771066"/>
                  <a:pt x="698603" y="789089"/>
                  <a:pt x="798990" y="772357"/>
                </a:cubicBezTo>
                <a:cubicBezTo>
                  <a:pt x="821280" y="768642"/>
                  <a:pt x="840028" y="761637"/>
                  <a:pt x="861134" y="754602"/>
                </a:cubicBezTo>
                <a:cubicBezTo>
                  <a:pt x="892123" y="723611"/>
                  <a:pt x="870948" y="739493"/>
                  <a:pt x="932155" y="719091"/>
                </a:cubicBezTo>
                <a:lnTo>
                  <a:pt x="958788" y="710213"/>
                </a:lnTo>
                <a:cubicBezTo>
                  <a:pt x="993469" y="675533"/>
                  <a:pt x="957079" y="706629"/>
                  <a:pt x="1003177" y="683580"/>
                </a:cubicBezTo>
                <a:cubicBezTo>
                  <a:pt x="1012720" y="678808"/>
                  <a:pt x="1020267" y="670597"/>
                  <a:pt x="1029810" y="665825"/>
                </a:cubicBezTo>
                <a:cubicBezTo>
                  <a:pt x="1038180" y="661640"/>
                  <a:pt x="1048263" y="661492"/>
                  <a:pt x="1056443" y="656947"/>
                </a:cubicBezTo>
                <a:cubicBezTo>
                  <a:pt x="1075097" y="646584"/>
                  <a:pt x="1089465" y="628185"/>
                  <a:pt x="1109709" y="621437"/>
                </a:cubicBezTo>
                <a:cubicBezTo>
                  <a:pt x="1118587" y="618478"/>
                  <a:pt x="1127972" y="616744"/>
                  <a:pt x="1136342" y="612559"/>
                </a:cubicBezTo>
                <a:cubicBezTo>
                  <a:pt x="1205181" y="578140"/>
                  <a:pt x="1122665" y="608241"/>
                  <a:pt x="1189608" y="585926"/>
                </a:cubicBezTo>
                <a:cubicBezTo>
                  <a:pt x="1223803" y="534633"/>
                  <a:pt x="1187964" y="580994"/>
                  <a:pt x="1233996" y="541538"/>
                </a:cubicBezTo>
                <a:cubicBezTo>
                  <a:pt x="1341280" y="449581"/>
                  <a:pt x="1201925" y="556714"/>
                  <a:pt x="1305017" y="479394"/>
                </a:cubicBezTo>
                <a:cubicBezTo>
                  <a:pt x="1319953" y="434588"/>
                  <a:pt x="1303049" y="467131"/>
                  <a:pt x="1340528" y="435006"/>
                </a:cubicBezTo>
                <a:cubicBezTo>
                  <a:pt x="1353238" y="424112"/>
                  <a:pt x="1376039" y="399495"/>
                  <a:pt x="1376039" y="399495"/>
                </a:cubicBezTo>
                <a:cubicBezTo>
                  <a:pt x="1378998" y="390617"/>
                  <a:pt x="1380101" y="380886"/>
                  <a:pt x="1384916" y="372862"/>
                </a:cubicBezTo>
                <a:cubicBezTo>
                  <a:pt x="1416469" y="320275"/>
                  <a:pt x="1401325" y="412408"/>
                  <a:pt x="1438182" y="301841"/>
                </a:cubicBezTo>
                <a:cubicBezTo>
                  <a:pt x="1441141" y="292963"/>
                  <a:pt x="1441621" y="282823"/>
                  <a:pt x="1447060" y="275208"/>
                </a:cubicBezTo>
                <a:cubicBezTo>
                  <a:pt x="1456790" y="261586"/>
                  <a:pt x="1482571" y="239697"/>
                  <a:pt x="1482571" y="239697"/>
                </a:cubicBezTo>
                <a:cubicBezTo>
                  <a:pt x="1485530" y="230819"/>
                  <a:pt x="1486903" y="221244"/>
                  <a:pt x="1491448" y="213064"/>
                </a:cubicBezTo>
                <a:cubicBezTo>
                  <a:pt x="1501811" y="194410"/>
                  <a:pt x="1520211" y="180042"/>
                  <a:pt x="1526959" y="159798"/>
                </a:cubicBezTo>
                <a:cubicBezTo>
                  <a:pt x="1529918" y="150920"/>
                  <a:pt x="1531652" y="141535"/>
                  <a:pt x="1535837" y="133165"/>
                </a:cubicBezTo>
                <a:cubicBezTo>
                  <a:pt x="1540609" y="123622"/>
                  <a:pt x="1549259" y="116282"/>
                  <a:pt x="1553592" y="106532"/>
                </a:cubicBezTo>
                <a:cubicBezTo>
                  <a:pt x="1553603" y="106507"/>
                  <a:pt x="1575782" y="39963"/>
                  <a:pt x="1580225" y="26633"/>
                </a:cubicBezTo>
                <a:lnTo>
                  <a:pt x="1589103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8" name="Полилиния 27"/>
          <p:cNvSpPr/>
          <p:nvPr/>
        </p:nvSpPr>
        <p:spPr>
          <a:xfrm>
            <a:off x="6729274" y="4065902"/>
            <a:ext cx="1154097" cy="790183"/>
          </a:xfrm>
          <a:custGeom>
            <a:avLst/>
            <a:gdLst>
              <a:gd name="connsiteX0" fmla="*/ 1154097 w 1154097"/>
              <a:gd name="connsiteY0" fmla="*/ 790183 h 790183"/>
              <a:gd name="connsiteX1" fmla="*/ 1145219 w 1154097"/>
              <a:gd name="connsiteY1" fmla="*/ 745795 h 790183"/>
              <a:gd name="connsiteX2" fmla="*/ 1127464 w 1154097"/>
              <a:gd name="connsiteY2" fmla="*/ 692529 h 790183"/>
              <a:gd name="connsiteX3" fmla="*/ 1118586 w 1154097"/>
              <a:gd name="connsiteY3" fmla="*/ 612630 h 790183"/>
              <a:gd name="connsiteX4" fmla="*/ 1100831 w 1154097"/>
              <a:gd name="connsiteY4" fmla="*/ 559364 h 790183"/>
              <a:gd name="connsiteX5" fmla="*/ 1091953 w 1154097"/>
              <a:gd name="connsiteY5" fmla="*/ 532731 h 790183"/>
              <a:gd name="connsiteX6" fmla="*/ 1083076 w 1154097"/>
              <a:gd name="connsiteY6" fmla="*/ 506098 h 790183"/>
              <a:gd name="connsiteX7" fmla="*/ 1065320 w 1154097"/>
              <a:gd name="connsiteY7" fmla="*/ 479465 h 790183"/>
              <a:gd name="connsiteX8" fmla="*/ 1056443 w 1154097"/>
              <a:gd name="connsiteY8" fmla="*/ 452832 h 790183"/>
              <a:gd name="connsiteX9" fmla="*/ 1020932 w 1154097"/>
              <a:gd name="connsiteY9" fmla="*/ 408444 h 790183"/>
              <a:gd name="connsiteX10" fmla="*/ 994299 w 1154097"/>
              <a:gd name="connsiteY10" fmla="*/ 328545 h 790183"/>
              <a:gd name="connsiteX11" fmla="*/ 985421 w 1154097"/>
              <a:gd name="connsiteY11" fmla="*/ 301912 h 790183"/>
              <a:gd name="connsiteX12" fmla="*/ 932155 w 1154097"/>
              <a:gd name="connsiteY12" fmla="*/ 275279 h 790183"/>
              <a:gd name="connsiteX13" fmla="*/ 914400 w 1154097"/>
              <a:gd name="connsiteY13" fmla="*/ 257523 h 790183"/>
              <a:gd name="connsiteX14" fmla="*/ 861134 w 1154097"/>
              <a:gd name="connsiteY14" fmla="*/ 239768 h 790183"/>
              <a:gd name="connsiteX15" fmla="*/ 807868 w 1154097"/>
              <a:gd name="connsiteY15" fmla="*/ 213135 h 790183"/>
              <a:gd name="connsiteX16" fmla="*/ 763479 w 1154097"/>
              <a:gd name="connsiteY16" fmla="*/ 186502 h 790183"/>
              <a:gd name="connsiteX17" fmla="*/ 736846 w 1154097"/>
              <a:gd name="connsiteY17" fmla="*/ 168747 h 790183"/>
              <a:gd name="connsiteX18" fmla="*/ 710213 w 1154097"/>
              <a:gd name="connsiteY18" fmla="*/ 159869 h 790183"/>
              <a:gd name="connsiteX19" fmla="*/ 648070 w 1154097"/>
              <a:gd name="connsiteY19" fmla="*/ 133236 h 790183"/>
              <a:gd name="connsiteX20" fmla="*/ 443883 w 1154097"/>
              <a:gd name="connsiteY20" fmla="*/ 124358 h 790183"/>
              <a:gd name="connsiteX21" fmla="*/ 346229 w 1154097"/>
              <a:gd name="connsiteY21" fmla="*/ 106603 h 790183"/>
              <a:gd name="connsiteX22" fmla="*/ 310718 w 1154097"/>
              <a:gd name="connsiteY22" fmla="*/ 97725 h 790183"/>
              <a:gd name="connsiteX23" fmla="*/ 150920 w 1154097"/>
              <a:gd name="connsiteY23" fmla="*/ 88848 h 790183"/>
              <a:gd name="connsiteX24" fmla="*/ 79899 w 1154097"/>
              <a:gd name="connsiteY24" fmla="*/ 71092 h 790183"/>
              <a:gd name="connsiteX25" fmla="*/ 17755 w 1154097"/>
              <a:gd name="connsiteY25" fmla="*/ 26704 h 790183"/>
              <a:gd name="connsiteX26" fmla="*/ 0 w 1154097"/>
              <a:gd name="connsiteY26" fmla="*/ 71 h 79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54097" h="790183">
                <a:moveTo>
                  <a:pt x="1154097" y="790183"/>
                </a:moveTo>
                <a:cubicBezTo>
                  <a:pt x="1151138" y="775387"/>
                  <a:pt x="1149189" y="760352"/>
                  <a:pt x="1145219" y="745795"/>
                </a:cubicBezTo>
                <a:cubicBezTo>
                  <a:pt x="1140295" y="727739"/>
                  <a:pt x="1127464" y="692529"/>
                  <a:pt x="1127464" y="692529"/>
                </a:cubicBezTo>
                <a:cubicBezTo>
                  <a:pt x="1124505" y="665896"/>
                  <a:pt x="1123841" y="638907"/>
                  <a:pt x="1118586" y="612630"/>
                </a:cubicBezTo>
                <a:cubicBezTo>
                  <a:pt x="1114916" y="594278"/>
                  <a:pt x="1106749" y="577119"/>
                  <a:pt x="1100831" y="559364"/>
                </a:cubicBezTo>
                <a:lnTo>
                  <a:pt x="1091953" y="532731"/>
                </a:lnTo>
                <a:cubicBezTo>
                  <a:pt x="1088994" y="523853"/>
                  <a:pt x="1088267" y="513884"/>
                  <a:pt x="1083076" y="506098"/>
                </a:cubicBezTo>
                <a:lnTo>
                  <a:pt x="1065320" y="479465"/>
                </a:lnTo>
                <a:cubicBezTo>
                  <a:pt x="1062361" y="470587"/>
                  <a:pt x="1061258" y="460856"/>
                  <a:pt x="1056443" y="452832"/>
                </a:cubicBezTo>
                <a:cubicBezTo>
                  <a:pt x="1024814" y="400118"/>
                  <a:pt x="1051396" y="476988"/>
                  <a:pt x="1020932" y="408444"/>
                </a:cubicBezTo>
                <a:cubicBezTo>
                  <a:pt x="1020921" y="408419"/>
                  <a:pt x="998742" y="341875"/>
                  <a:pt x="994299" y="328545"/>
                </a:cubicBezTo>
                <a:cubicBezTo>
                  <a:pt x="991340" y="319667"/>
                  <a:pt x="994299" y="304871"/>
                  <a:pt x="985421" y="301912"/>
                </a:cubicBezTo>
                <a:cubicBezTo>
                  <a:pt x="957293" y="292536"/>
                  <a:pt x="956738" y="294946"/>
                  <a:pt x="932155" y="275279"/>
                </a:cubicBezTo>
                <a:cubicBezTo>
                  <a:pt x="925619" y="270050"/>
                  <a:pt x="921886" y="261266"/>
                  <a:pt x="914400" y="257523"/>
                </a:cubicBezTo>
                <a:cubicBezTo>
                  <a:pt x="897660" y="249153"/>
                  <a:pt x="876707" y="250149"/>
                  <a:pt x="861134" y="239768"/>
                </a:cubicBezTo>
                <a:cubicBezTo>
                  <a:pt x="826715" y="216822"/>
                  <a:pt x="844623" y="225387"/>
                  <a:pt x="807868" y="213135"/>
                </a:cubicBezTo>
                <a:cubicBezTo>
                  <a:pt x="773187" y="178455"/>
                  <a:pt x="809577" y="209551"/>
                  <a:pt x="763479" y="186502"/>
                </a:cubicBezTo>
                <a:cubicBezTo>
                  <a:pt x="753936" y="181730"/>
                  <a:pt x="746389" y="173519"/>
                  <a:pt x="736846" y="168747"/>
                </a:cubicBezTo>
                <a:cubicBezTo>
                  <a:pt x="728476" y="164562"/>
                  <a:pt x="718583" y="164054"/>
                  <a:pt x="710213" y="159869"/>
                </a:cubicBezTo>
                <a:cubicBezTo>
                  <a:pt x="675601" y="142563"/>
                  <a:pt x="691446" y="136449"/>
                  <a:pt x="648070" y="133236"/>
                </a:cubicBezTo>
                <a:cubicBezTo>
                  <a:pt x="580130" y="128203"/>
                  <a:pt x="511945" y="127317"/>
                  <a:pt x="443883" y="124358"/>
                </a:cubicBezTo>
                <a:cubicBezTo>
                  <a:pt x="386740" y="105312"/>
                  <a:pt x="446616" y="123335"/>
                  <a:pt x="346229" y="106603"/>
                </a:cubicBezTo>
                <a:cubicBezTo>
                  <a:pt x="334194" y="104597"/>
                  <a:pt x="322869" y="98830"/>
                  <a:pt x="310718" y="97725"/>
                </a:cubicBezTo>
                <a:cubicBezTo>
                  <a:pt x="257589" y="92895"/>
                  <a:pt x="204186" y="91807"/>
                  <a:pt x="150920" y="88848"/>
                </a:cubicBezTo>
                <a:cubicBezTo>
                  <a:pt x="146263" y="87917"/>
                  <a:pt x="90515" y="78675"/>
                  <a:pt x="79899" y="71092"/>
                </a:cubicBezTo>
                <a:cubicBezTo>
                  <a:pt x="6178" y="18434"/>
                  <a:pt x="77930" y="46761"/>
                  <a:pt x="17755" y="26704"/>
                </a:cubicBezTo>
                <a:cubicBezTo>
                  <a:pt x="7941" y="-2736"/>
                  <a:pt x="18235" y="71"/>
                  <a:pt x="0" y="71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9" name="Полилиния 28"/>
          <p:cNvSpPr/>
          <p:nvPr/>
        </p:nvSpPr>
        <p:spPr>
          <a:xfrm>
            <a:off x="6604986" y="3133817"/>
            <a:ext cx="568171" cy="914400"/>
          </a:xfrm>
          <a:custGeom>
            <a:avLst/>
            <a:gdLst>
              <a:gd name="connsiteX0" fmla="*/ 97655 w 568171"/>
              <a:gd name="connsiteY0" fmla="*/ 914400 h 914400"/>
              <a:gd name="connsiteX1" fmla="*/ 44389 w 568171"/>
              <a:gd name="connsiteY1" fmla="*/ 843379 h 914400"/>
              <a:gd name="connsiteX2" fmla="*/ 26633 w 568171"/>
              <a:gd name="connsiteY2" fmla="*/ 790113 h 914400"/>
              <a:gd name="connsiteX3" fmla="*/ 0 w 568171"/>
              <a:gd name="connsiteY3" fmla="*/ 736847 h 914400"/>
              <a:gd name="connsiteX4" fmla="*/ 17756 w 568171"/>
              <a:gd name="connsiteY4" fmla="*/ 577049 h 914400"/>
              <a:gd name="connsiteX5" fmla="*/ 26633 w 568171"/>
              <a:gd name="connsiteY5" fmla="*/ 550416 h 914400"/>
              <a:gd name="connsiteX6" fmla="*/ 62144 w 568171"/>
              <a:gd name="connsiteY6" fmla="*/ 514905 h 914400"/>
              <a:gd name="connsiteX7" fmla="*/ 97655 w 568171"/>
              <a:gd name="connsiteY7" fmla="*/ 435006 h 914400"/>
              <a:gd name="connsiteX8" fmla="*/ 115410 w 568171"/>
              <a:gd name="connsiteY8" fmla="*/ 381740 h 914400"/>
              <a:gd name="connsiteX9" fmla="*/ 124288 w 568171"/>
              <a:gd name="connsiteY9" fmla="*/ 346230 h 914400"/>
              <a:gd name="connsiteX10" fmla="*/ 142043 w 568171"/>
              <a:gd name="connsiteY10" fmla="*/ 328474 h 914400"/>
              <a:gd name="connsiteX11" fmla="*/ 168676 w 568171"/>
              <a:gd name="connsiteY11" fmla="*/ 275208 h 914400"/>
              <a:gd name="connsiteX12" fmla="*/ 204187 w 568171"/>
              <a:gd name="connsiteY12" fmla="*/ 221942 h 914400"/>
              <a:gd name="connsiteX13" fmla="*/ 213064 w 568171"/>
              <a:gd name="connsiteY13" fmla="*/ 195309 h 914400"/>
              <a:gd name="connsiteX14" fmla="*/ 239697 w 568171"/>
              <a:gd name="connsiteY14" fmla="*/ 186432 h 914400"/>
              <a:gd name="connsiteX15" fmla="*/ 257453 w 568171"/>
              <a:gd name="connsiteY15" fmla="*/ 168676 h 914400"/>
              <a:gd name="connsiteX16" fmla="*/ 310719 w 568171"/>
              <a:gd name="connsiteY16" fmla="*/ 133166 h 914400"/>
              <a:gd name="connsiteX17" fmla="*/ 328474 w 568171"/>
              <a:gd name="connsiteY17" fmla="*/ 115410 h 914400"/>
              <a:gd name="connsiteX18" fmla="*/ 381740 w 568171"/>
              <a:gd name="connsiteY18" fmla="*/ 97655 h 914400"/>
              <a:gd name="connsiteX19" fmla="*/ 426129 w 568171"/>
              <a:gd name="connsiteY19" fmla="*/ 71022 h 914400"/>
              <a:gd name="connsiteX20" fmla="*/ 452762 w 568171"/>
              <a:gd name="connsiteY20" fmla="*/ 53266 h 914400"/>
              <a:gd name="connsiteX21" fmla="*/ 506028 w 568171"/>
              <a:gd name="connsiteY21" fmla="*/ 35511 h 914400"/>
              <a:gd name="connsiteX22" fmla="*/ 532661 w 568171"/>
              <a:gd name="connsiteY22" fmla="*/ 17756 h 914400"/>
              <a:gd name="connsiteX23" fmla="*/ 568171 w 568171"/>
              <a:gd name="connsiteY23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8171" h="914400">
                <a:moveTo>
                  <a:pt x="97655" y="914400"/>
                </a:moveTo>
                <a:cubicBezTo>
                  <a:pt x="93124" y="908736"/>
                  <a:pt x="51457" y="859281"/>
                  <a:pt x="44389" y="843379"/>
                </a:cubicBezTo>
                <a:cubicBezTo>
                  <a:pt x="36788" y="826276"/>
                  <a:pt x="37015" y="805686"/>
                  <a:pt x="26633" y="790113"/>
                </a:cubicBezTo>
                <a:cubicBezTo>
                  <a:pt x="3687" y="755694"/>
                  <a:pt x="12252" y="773602"/>
                  <a:pt x="0" y="736847"/>
                </a:cubicBezTo>
                <a:cubicBezTo>
                  <a:pt x="5364" y="667118"/>
                  <a:pt x="3138" y="635523"/>
                  <a:pt x="17756" y="577049"/>
                </a:cubicBezTo>
                <a:cubicBezTo>
                  <a:pt x="20026" y="567971"/>
                  <a:pt x="21194" y="558031"/>
                  <a:pt x="26633" y="550416"/>
                </a:cubicBezTo>
                <a:cubicBezTo>
                  <a:pt x="36363" y="536794"/>
                  <a:pt x="62144" y="514905"/>
                  <a:pt x="62144" y="514905"/>
                </a:cubicBezTo>
                <a:cubicBezTo>
                  <a:pt x="83273" y="451517"/>
                  <a:pt x="69517" y="477211"/>
                  <a:pt x="97655" y="435006"/>
                </a:cubicBezTo>
                <a:cubicBezTo>
                  <a:pt x="103573" y="417251"/>
                  <a:pt x="110871" y="399897"/>
                  <a:pt x="115410" y="381740"/>
                </a:cubicBezTo>
                <a:cubicBezTo>
                  <a:pt x="118369" y="369903"/>
                  <a:pt x="118832" y="357143"/>
                  <a:pt x="124288" y="346230"/>
                </a:cubicBezTo>
                <a:cubicBezTo>
                  <a:pt x="128031" y="338744"/>
                  <a:pt x="136125" y="334393"/>
                  <a:pt x="142043" y="328474"/>
                </a:cubicBezTo>
                <a:cubicBezTo>
                  <a:pt x="164358" y="261531"/>
                  <a:pt x="134257" y="344047"/>
                  <a:pt x="168676" y="275208"/>
                </a:cubicBezTo>
                <a:cubicBezTo>
                  <a:pt x="194371" y="223818"/>
                  <a:pt x="153701" y="272428"/>
                  <a:pt x="204187" y="221942"/>
                </a:cubicBezTo>
                <a:cubicBezTo>
                  <a:pt x="207146" y="213064"/>
                  <a:pt x="206447" y="201926"/>
                  <a:pt x="213064" y="195309"/>
                </a:cubicBezTo>
                <a:cubicBezTo>
                  <a:pt x="219681" y="188692"/>
                  <a:pt x="231673" y="191247"/>
                  <a:pt x="239697" y="186432"/>
                </a:cubicBezTo>
                <a:cubicBezTo>
                  <a:pt x="246874" y="182126"/>
                  <a:pt x="250757" y="173698"/>
                  <a:pt x="257453" y="168676"/>
                </a:cubicBezTo>
                <a:cubicBezTo>
                  <a:pt x="274524" y="155873"/>
                  <a:pt x="295630" y="148255"/>
                  <a:pt x="310719" y="133166"/>
                </a:cubicBezTo>
                <a:cubicBezTo>
                  <a:pt x="316637" y="127247"/>
                  <a:pt x="320988" y="119153"/>
                  <a:pt x="328474" y="115410"/>
                </a:cubicBezTo>
                <a:cubicBezTo>
                  <a:pt x="345214" y="107040"/>
                  <a:pt x="381740" y="97655"/>
                  <a:pt x="381740" y="97655"/>
                </a:cubicBezTo>
                <a:cubicBezTo>
                  <a:pt x="416423" y="62974"/>
                  <a:pt x="380029" y="94073"/>
                  <a:pt x="426129" y="71022"/>
                </a:cubicBezTo>
                <a:cubicBezTo>
                  <a:pt x="435672" y="66250"/>
                  <a:pt x="443012" y="57599"/>
                  <a:pt x="452762" y="53266"/>
                </a:cubicBezTo>
                <a:cubicBezTo>
                  <a:pt x="469865" y="45665"/>
                  <a:pt x="490455" y="45892"/>
                  <a:pt x="506028" y="35511"/>
                </a:cubicBezTo>
                <a:cubicBezTo>
                  <a:pt x="514906" y="29593"/>
                  <a:pt x="523118" y="22528"/>
                  <a:pt x="532661" y="17756"/>
                </a:cubicBezTo>
                <a:cubicBezTo>
                  <a:pt x="573462" y="-2645"/>
                  <a:pt x="548117" y="20057"/>
                  <a:pt x="568171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98" y="6085627"/>
            <a:ext cx="870248" cy="630879"/>
          </a:xfrm>
          <a:prstGeom prst="rect">
            <a:avLst/>
          </a:prstGeom>
        </p:spPr>
      </p:pic>
      <p:grpSp>
        <p:nvGrpSpPr>
          <p:cNvPr id="42" name="Группа 41"/>
          <p:cNvGrpSpPr/>
          <p:nvPr/>
        </p:nvGrpSpPr>
        <p:grpSpPr>
          <a:xfrm>
            <a:off x="6447654" y="5603281"/>
            <a:ext cx="1575293" cy="1137288"/>
            <a:chOff x="7245179" y="5733256"/>
            <a:chExt cx="1575293" cy="1137288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1313" r="93436">
                          <a14:foregroundMark x1="27374" y1="9524" x2="35196" y2="15063"/>
                          <a14:foregroundMark x1="40503" y1="18367" x2="44274" y2="18367"/>
                          <a14:foregroundMark x1="51676" y1="18076" x2="54330" y2="18076"/>
                          <a14:foregroundMark x1="52793" y1="80855" x2="61872" y2="90379"/>
                          <a14:foregroundMark x1="49441" y1="79203" x2="53631" y2="85131"/>
                          <a14:foregroundMark x1="71229" y1="73275" x2="85056" y2="84742"/>
                          <a14:foregroundMark x1="70391" y1="75219" x2="75698" y2="78814"/>
                          <a14:foregroundMark x1="53631" y1="6220" x2="59637" y2="7483"/>
                          <a14:foregroundMark x1="55028" y1="90962" x2="64106" y2="93294"/>
                          <a14:foregroundMark x1="30726" y1="21283" x2="34916" y2="223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3" t="213" r="5568" b="3136"/>
            <a:stretch/>
          </p:blipFill>
          <p:spPr bwMode="auto">
            <a:xfrm>
              <a:off x="7245179" y="5939273"/>
              <a:ext cx="870011" cy="918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6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3828" b="99522" l="58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299" y="5733256"/>
              <a:ext cx="786173" cy="113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882659" y="2139859"/>
            <a:ext cx="2081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</a:t>
            </a:r>
            <a:r>
              <a:rPr lang="fr-FR" sz="2800" b="1" i="1" dirty="0">
                <a:solidFill>
                  <a:prstClr val="white"/>
                </a:solidFill>
              </a:rPr>
              <a:t>are my granndma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  <a:r>
              <a:rPr lang="fr-FR" sz="2800" b="1" i="1" dirty="0">
                <a:solidFill>
                  <a:prstClr val="white"/>
                </a:solidFill>
              </a:rPr>
              <a:t>pies 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54627" y="2179710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</a:t>
            </a:r>
            <a:r>
              <a:rPr lang="fr-FR" sz="2800" b="1" i="1" dirty="0">
                <a:solidFill>
                  <a:prstClr val="white"/>
                </a:solidFill>
              </a:rPr>
              <a:t> women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fr-FR" sz="2800" b="1" i="1" dirty="0">
                <a:solidFill>
                  <a:prstClr val="white"/>
                </a:solidFill>
              </a:rPr>
              <a:t> bags.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-44682" y="490156"/>
            <a:ext cx="2540541" cy="1772338"/>
            <a:chOff x="-44682" y="490156"/>
            <a:chExt cx="2540541" cy="177233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0000" r="100000">
                          <a14:foregroundMark x1="42222" y1="86699" x2="41667" y2="92308"/>
                          <a14:foregroundMark x1="57778" y1="86378" x2="58889" y2="92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715" y="490156"/>
              <a:ext cx="1296144" cy="177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0" b="100000" l="0" r="100000">
                          <a14:foregroundMark x1="34458" y1="89715" x2="36627" y2="93354"/>
                          <a14:foregroundMark x1="41500" y1="16915" x2="45250" y2="24876"/>
                          <a14:foregroundMark x1="45500" y1="96020" x2="56000" y2="955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682" y="531535"/>
              <a:ext cx="1664341" cy="167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782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89 -0.06246 C -0.01059 -0.06917 -0.01024 -0.07842 -0.01562 -0.0805 C -0.01944 -0.08374 -0.02135 -0.08791 -0.0243 -0.0923 C -0.02569 -0.09716 -0.02639 -0.09855 -0.03021 -0.09993 C -0.04323 -0.11104 -0.0592 -0.10965 -0.07396 -0.11034 C -0.08854 -0.11243 -0.10086 -0.11913 -0.11475 -0.12445 C -0.11684 -0.12746 -0.12135 -0.1307 -0.1243 -0.13371 C -0.12621 -0.13556 -0.13021 -0.1388 -0.13021 -0.13857 C -0.13142 -0.14342 -0.13784 -0.15152 -0.14097 -0.1543 C -0.1434 -0.15938 -0.14652 -0.16424 -0.14965 -0.16864 C -0.14982 -0.16933 -0.15121 -0.17581 -0.15156 -0.17627 C -0.15642 -0.18576 -0.1717 -0.19131 -0.17968 -0.19431 C -0.18246 -0.19848 -0.18646 -0.19917 -0.19045 -0.20079 C -0.19375 -0.20542 -0.1993 -0.20611 -0.20399 -0.20727 C -0.21875 -0.2112 -0.22968 -0.21305 -0.24583 -0.21374 C -0.246 -0.21374 -0.25677 -0.2156 -0.25833 -0.21629 C -0.26198 -0.21791 -0.26441 -0.22138 -0.26805 -0.22277 C -0.26996 -0.22832 -0.27291 -0.22924 -0.27482 -0.23456 C -0.27639 -0.23873 -0.27708 -0.24405 -0.27777 -0.24867 C -0.27847 -0.26093 -0.27968 -0.26811 -0.27777 -0.2799 C -0.27725 -0.2836 -0.27482 -0.28407 -0.27291 -0.28615 C -0.26823 -0.29147 -0.26458 -0.29679 -0.25833 -0.2991 C -0.25451 -0.30489 -0.25746 -0.30165 -0.24774 -0.30303 C -0.23489 -0.30489 -0.22274 -0.30928 -0.20989 -0.3109 C -0.20798 -0.31044 -0.2059 -0.31044 -0.20399 -0.30951 C -0.20191 -0.30836 -0.19809 -0.30442 -0.19809 -0.30419 C -0.196 -0.30026 -0.19357 -0.29679 -0.19132 -0.29263 C -0.1901 -0.2873 -0.18767 -0.28291 -0.18368 -0.28106 C -0.17968 -0.27343 -0.17604 -0.26579 -0.16909 -0.26302 C -0.16423 -0.25885 -0.15902 -0.25654 -0.15538 -0.25006 C -0.15156 -0.24312 -0.14913 -0.23271 -0.14375 -0.22809 C -0.14253 -0.22277 -0.14045 -0.22068 -0.13698 -0.21768 C -0.1309 -0.20542 -0.12031 -0.18807 -0.10989 -0.18275 C -0.0993 -0.17003 -0.08142 -0.17974 -0.06718 -0.1802 C -0.06059 -0.18321 -0.05347 -0.18252 -0.0467 -0.18414 C -0.03802 -0.18622 -0.03055 -0.192 -0.02239 -0.1957 C -0.01927 -0.20218 -0.01423 -0.20611 -0.00885 -0.20866 C -0.00538 -0.21328 -0.00191 -0.21698 0.00278 -0.21907 C 0.00886 -0.2267 0.01042 -0.23688 0.01927 -0.23965 C 0.02396 -0.24382 0.02118 -0.24173 0.02813 -0.24497 C 0.02917 -0.24544 0.02986 -0.24682 0.03091 -0.24752 C 0.03403 -0.2496 0.03768 -0.25052 0.04063 -0.25261 C 0.04271 -0.25399 0.04427 -0.25677 0.04653 -0.2577 C 0.0507 -0.25955 0.05486 -0.26093 0.05903 -0.26302 C 0.06389 -0.26255 0.06875 -0.26232 0.07361 -0.26163 C 0.07865 -0.26093 0.08334 -0.25677 0.0882 -0.25515 C 0.09115 -0.25423 0.0941 -0.25376 0.09705 -0.25261 C 0.09827 -0.25214 0.09966 -0.25168 0.10087 -0.25122 C 0.10278 -0.2496 0.10469 -0.24775 0.1066 -0.24613 C 0.10764 -0.2452 0.10955 -0.24359 0.10955 -0.24335 C 0.11025 -0.2422 0.11077 -0.24081 0.11146 -0.23965 C 0.11198 -0.23873 0.11302 -0.23803 0.11354 -0.23711 C 0.11702 -0.23109 0.1191 -0.22415 0.12327 -0.21907 C 0.12535 -0.20935 0.13039 -0.20079 0.13386 -0.19177 C 0.13525 -0.18784 0.13976 -0.18159 0.13976 -0.18136 C 0.1408 -0.1765 0.14358 -0.17442 0.14549 -0.16979 C 0.14827 -0.16309 0.15122 -0.15591 0.15625 -0.15175 C 0.15695 -0.15036 0.15729 -0.14897 0.15816 -0.14782 C 0.15903 -0.14666 0.16042 -0.14643 0.16111 -0.14527 C 0.16268 -0.14296 0.16302 -0.13903 0.16493 -0.13741 C 0.17084 -0.13232 0.1757 -0.12515 0.18247 -0.12191 C 0.18733 -0.1152 0.19445 -0.11173 0.19896 -0.10526 C 0.2007 -0.10294 0.20139 -0.10132 0.20382 -0.09993 C 0.21164 -0.09577 0.22084 -0.09485 0.229 -0.09346 C 0.24462 -0.09392 0.26754 -0.08906 0.28334 -0.10132 C 0.2915 -0.1078 0.29497 -0.1152 0.30191 -0.1233 C 0.304 -0.12561 0.30556 -0.12862 0.30764 -0.13093 C 0.30938 -0.13301 0.31354 -0.13625 0.31354 -0.13602 C 0.31545 -0.13995 0.32118 -0.14527 0.32118 -0.14504 C 0.32188 -0.14666 0.3224 -0.14828 0.32327 -0.14921 C 0.32396 -0.1499 0.32535 -0.14944 0.32604 -0.15036 C 0.32778 -0.15268 0.32865 -0.15568 0.33004 -0.15823 C 0.33073 -0.15962 0.33195 -0.16216 0.33195 -0.16193 C 0.33368 -0.1691 0.33837 -0.17465 0.34063 -0.18159 C 0.3467 -0.2001 0.34723 -0.21953 0.34844 -0.23965 C 0.34792 -0.25214 0.35 -0.26787 0.34254 -0.27713 C 0.34115 -0.28337 0.33681 -0.28684 0.33282 -0.29008 C 0.32813 -0.29401 0.32361 -0.30095 0.31841 -0.30303 C 0.3158 -0.30627 0.31389 -0.30812 0.31059 -0.30951 C 0.30764 -0.31206 0.30625 -0.3146 0.30278 -0.31599 C 0.2908 -0.3264 0.27257 -0.32316 0.26007 -0.32385 C 0.25139 -0.32709 0.23854 -0.3301 0.23091 -0.33542 C 0.22709 -0.33796 0.22431 -0.34305 0.22118 -0.34699 C 0.22049 -0.34884 0.22014 -0.35069 0.21927 -0.35231 C 0.21841 -0.35369 0.21702 -0.35462 0.21632 -0.35601 C 0.21493 -0.35878 0.21424 -0.36457 0.21354 -0.3678 C 0.21476 -0.3877 0.22014 -0.41384 0.2349 -0.42332 C 0.2382 -0.43026 0.24445 -0.43442 0.24948 -0.43882 C 0.25209 -0.44113 0.25087 -0.44252 0.2533 -0.4453 C 0.26059 -0.45386 0.27223 -0.46403 0.27761 -0.47514 C 0.27952 -0.48393 0.27674 -0.47398 0.28143 -0.48277 C 0.28507 -0.48971 0.28681 -0.51654 0.28733 -0.52302 C 0.28664 -0.53991 0.28802 -0.56188 0.28334 -0.57854 C 0.28247 -0.58802 0.28039 -0.59681 0.27848 -0.60583 C 0.27743 -0.61046 0.27361 -0.61879 0.27361 -0.61856 C 0.27188 -0.62619 0.2658 -0.63244 0.26111 -0.63683 C 0.25955 -0.64261 0.25591 -0.64701 0.2533 -0.65233 C 0.25209 -0.65487 0.25174 -0.65788 0.25035 -0.66019 C 0.24931 -0.66181 0.24757 -0.66251 0.24653 -0.6639 " pathEditMode="relative" rAng="0" ptsTypes="ffffffffffffffffffffffffffffffffffffffffffffffffffffffffffffffffffffffffffffffffffffffffffffffffffA">
                                      <p:cBhvr>
                                        <p:cTn id="5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7" y="-3007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gra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34" grpId="0" animBg="1"/>
      <p:bldP spid="15" grpId="0" animBg="1"/>
      <p:bldP spid="16" grpId="0" animBg="1"/>
      <p:bldP spid="19" grpId="0" animBg="1"/>
      <p:bldP spid="24" grpId="0" animBg="1"/>
      <p:bldP spid="27" grpId="0" animBg="1"/>
      <p:bldP spid="28" grpId="0" animBg="1"/>
      <p:bldP spid="2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31" name="toy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41299" y="855872"/>
            <a:ext cx="378781" cy="30480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240" b="73070" l="4799" r="972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814" b="26213"/>
          <a:stretch/>
        </p:blipFill>
        <p:spPr>
          <a:xfrm>
            <a:off x="445577" y="2914408"/>
            <a:ext cx="8252847" cy="3289909"/>
          </a:xfrm>
          <a:prstGeom prst="rect">
            <a:avLst/>
          </a:prstGeom>
        </p:spPr>
      </p:pic>
      <p:pic>
        <p:nvPicPr>
          <p:cNvPr id="30" name="whose pies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41299" y="923909"/>
            <a:ext cx="341322" cy="304800"/>
          </a:xfrm>
          <a:prstGeom prst="rect">
            <a:avLst/>
          </a:prstGeom>
        </p:spPr>
      </p:pic>
      <p:pic>
        <p:nvPicPr>
          <p:cNvPr id="26" name="whose bags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629757" y="1160672"/>
            <a:ext cx="436059" cy="413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253" y="15487"/>
            <a:ext cx="204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Girls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68077" y="8315"/>
            <a:ext cx="244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Women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04986" y="24945"/>
            <a:ext cx="242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grandma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179" y="346140"/>
            <a:ext cx="1261964" cy="2060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512" y="2139859"/>
            <a:ext cx="288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</a:t>
            </a:r>
            <a:r>
              <a:rPr lang="fr-FR" sz="2800" b="1" i="1" dirty="0">
                <a:solidFill>
                  <a:prstClr val="white"/>
                </a:solidFill>
              </a:rPr>
              <a:t>are girls</a:t>
            </a:r>
            <a:r>
              <a:rPr lang="fr-FR" sz="2800" b="1" i="1" dirty="0">
                <a:solidFill>
                  <a:srgbClr val="FE00FE"/>
                </a:solidFill>
              </a:rPr>
              <a:t>’</a:t>
            </a:r>
            <a:r>
              <a:rPr lang="fr-FR" sz="2800" b="1" i="1" dirty="0">
                <a:solidFill>
                  <a:prstClr val="white"/>
                </a:solidFill>
              </a:rPr>
              <a:t> toys.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3768077" y="105133"/>
            <a:ext cx="2635710" cy="2192266"/>
            <a:chOff x="3768077" y="105133"/>
            <a:chExt cx="2635710" cy="219226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9781" r="100000">
                          <a14:backgroundMark x1="83980" y1="79623" x2="94098" y2="86473"/>
                          <a14:backgroundMark x1="59191" y1="94050" x2="62395" y2="95420"/>
                          <a14:backgroundMark x1="58179" y1="84760" x2="58179" y2="847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077" y="158540"/>
              <a:ext cx="702821" cy="2138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4259" r="93889">
                          <a14:backgroundMark x1="43148" y1="17143" x2="42778" y2="18528"/>
                          <a14:backgroundMark x1="55556" y1="18009" x2="56667" y2="18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517" y="105133"/>
              <a:ext cx="1108270" cy="2183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Группа 8"/>
          <p:cNvGrpSpPr/>
          <p:nvPr/>
        </p:nvGrpSpPr>
        <p:grpSpPr>
          <a:xfrm>
            <a:off x="4319896" y="1452612"/>
            <a:ext cx="1317043" cy="835768"/>
            <a:chOff x="1080930" y="5946960"/>
            <a:chExt cx="1601336" cy="923584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30" y="5951817"/>
              <a:ext cx="780570" cy="91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422" y="5946960"/>
              <a:ext cx="807844" cy="9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Управляющая кнопка: далее 33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062" y="1508980"/>
            <a:ext cx="870248" cy="630879"/>
          </a:xfrm>
          <a:prstGeom prst="rect">
            <a:avLst/>
          </a:prstGeom>
        </p:spPr>
      </p:pic>
      <p:grpSp>
        <p:nvGrpSpPr>
          <p:cNvPr id="42" name="Группа 41"/>
          <p:cNvGrpSpPr/>
          <p:nvPr/>
        </p:nvGrpSpPr>
        <p:grpSpPr>
          <a:xfrm>
            <a:off x="6447654" y="5603281"/>
            <a:ext cx="1575293" cy="1137288"/>
            <a:chOff x="7245179" y="5733256"/>
            <a:chExt cx="1575293" cy="1137288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100000" l="11313" r="93436">
                          <a14:foregroundMark x1="27374" y1="9524" x2="35196" y2="15063"/>
                          <a14:foregroundMark x1="40503" y1="18367" x2="44274" y2="18367"/>
                          <a14:foregroundMark x1="51676" y1="18076" x2="54330" y2="18076"/>
                          <a14:foregroundMark x1="52793" y1="80855" x2="61872" y2="90379"/>
                          <a14:foregroundMark x1="49441" y1="79203" x2="53631" y2="85131"/>
                          <a14:foregroundMark x1="71229" y1="73275" x2="85056" y2="84742"/>
                          <a14:foregroundMark x1="70391" y1="75219" x2="75698" y2="78814"/>
                          <a14:foregroundMark x1="53631" y1="6220" x2="59637" y2="7483"/>
                          <a14:foregroundMark x1="55028" y1="90962" x2="64106" y2="93294"/>
                          <a14:foregroundMark x1="30726" y1="21283" x2="34916" y2="223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3" t="213" r="5568" b="3136"/>
            <a:stretch/>
          </p:blipFill>
          <p:spPr bwMode="auto">
            <a:xfrm>
              <a:off x="7245179" y="5939273"/>
              <a:ext cx="870011" cy="918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6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3828" b="99522" l="58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299" y="5733256"/>
              <a:ext cx="786173" cy="113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882659" y="2139859"/>
            <a:ext cx="2081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</a:t>
            </a:r>
            <a:r>
              <a:rPr lang="fr-FR" sz="2800" b="1" i="1" dirty="0">
                <a:solidFill>
                  <a:prstClr val="white"/>
                </a:solidFill>
              </a:rPr>
              <a:t>are my granndma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  <a:r>
              <a:rPr lang="fr-FR" sz="2800" b="1" i="1" dirty="0">
                <a:solidFill>
                  <a:prstClr val="white"/>
                </a:solidFill>
              </a:rPr>
              <a:t>pies 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5896246" y="4989249"/>
            <a:ext cx="1340528" cy="905523"/>
          </a:xfrm>
          <a:custGeom>
            <a:avLst/>
            <a:gdLst>
              <a:gd name="connsiteX0" fmla="*/ 1322773 w 1340528"/>
              <a:gd name="connsiteY0" fmla="*/ 905523 h 905523"/>
              <a:gd name="connsiteX1" fmla="*/ 1331651 w 1340528"/>
              <a:gd name="connsiteY1" fmla="*/ 843379 h 905523"/>
              <a:gd name="connsiteX2" fmla="*/ 1340528 w 1340528"/>
              <a:gd name="connsiteY2" fmla="*/ 816746 h 905523"/>
              <a:gd name="connsiteX3" fmla="*/ 1331651 w 1340528"/>
              <a:gd name="connsiteY3" fmla="*/ 559294 h 905523"/>
              <a:gd name="connsiteX4" fmla="*/ 1313895 w 1340528"/>
              <a:gd name="connsiteY4" fmla="*/ 497150 h 905523"/>
              <a:gd name="connsiteX5" fmla="*/ 1296140 w 1340528"/>
              <a:gd name="connsiteY5" fmla="*/ 470517 h 905523"/>
              <a:gd name="connsiteX6" fmla="*/ 1251752 w 1340528"/>
              <a:gd name="connsiteY6" fmla="*/ 390618 h 905523"/>
              <a:gd name="connsiteX7" fmla="*/ 1233996 w 1340528"/>
              <a:gd name="connsiteY7" fmla="*/ 363985 h 905523"/>
              <a:gd name="connsiteX8" fmla="*/ 1189608 w 1340528"/>
              <a:gd name="connsiteY8" fmla="*/ 310719 h 905523"/>
              <a:gd name="connsiteX9" fmla="*/ 1162975 w 1340528"/>
              <a:gd name="connsiteY9" fmla="*/ 301841 h 905523"/>
              <a:gd name="connsiteX10" fmla="*/ 1118587 w 1340528"/>
              <a:gd name="connsiteY10" fmla="*/ 266331 h 905523"/>
              <a:gd name="connsiteX11" fmla="*/ 1074198 w 1340528"/>
              <a:gd name="connsiteY11" fmla="*/ 239698 h 905523"/>
              <a:gd name="connsiteX12" fmla="*/ 1029810 w 1340528"/>
              <a:gd name="connsiteY12" fmla="*/ 213065 h 905523"/>
              <a:gd name="connsiteX13" fmla="*/ 994299 w 1340528"/>
              <a:gd name="connsiteY13" fmla="*/ 177554 h 905523"/>
              <a:gd name="connsiteX14" fmla="*/ 967666 w 1340528"/>
              <a:gd name="connsiteY14" fmla="*/ 159799 h 905523"/>
              <a:gd name="connsiteX15" fmla="*/ 932155 w 1340528"/>
              <a:gd name="connsiteY15" fmla="*/ 115410 h 905523"/>
              <a:gd name="connsiteX16" fmla="*/ 878889 w 1340528"/>
              <a:gd name="connsiteY16" fmla="*/ 88777 h 905523"/>
              <a:gd name="connsiteX17" fmla="*/ 772357 w 1340528"/>
              <a:gd name="connsiteY17" fmla="*/ 35511 h 905523"/>
              <a:gd name="connsiteX18" fmla="*/ 568171 w 1340528"/>
              <a:gd name="connsiteY18" fmla="*/ 17756 h 905523"/>
              <a:gd name="connsiteX19" fmla="*/ 381740 w 1340528"/>
              <a:gd name="connsiteY19" fmla="*/ 0 h 905523"/>
              <a:gd name="connsiteX20" fmla="*/ 168676 w 1340528"/>
              <a:gd name="connsiteY20" fmla="*/ 8878 h 905523"/>
              <a:gd name="connsiteX21" fmla="*/ 133165 w 1340528"/>
              <a:gd name="connsiteY21" fmla="*/ 17756 h 905523"/>
              <a:gd name="connsiteX22" fmla="*/ 71022 w 1340528"/>
              <a:gd name="connsiteY22" fmla="*/ 53267 h 905523"/>
              <a:gd name="connsiteX23" fmla="*/ 53266 w 1340528"/>
              <a:gd name="connsiteY23" fmla="*/ 71022 h 905523"/>
              <a:gd name="connsiteX24" fmla="*/ 26633 w 1340528"/>
              <a:gd name="connsiteY24" fmla="*/ 88777 h 905523"/>
              <a:gd name="connsiteX25" fmla="*/ 0 w 1340528"/>
              <a:gd name="connsiteY25" fmla="*/ 97655 h 9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340528" h="905523">
                <a:moveTo>
                  <a:pt x="1322773" y="905523"/>
                </a:moveTo>
                <a:cubicBezTo>
                  <a:pt x="1325732" y="884808"/>
                  <a:pt x="1327547" y="863898"/>
                  <a:pt x="1331651" y="843379"/>
                </a:cubicBezTo>
                <a:cubicBezTo>
                  <a:pt x="1333486" y="834203"/>
                  <a:pt x="1340528" y="826104"/>
                  <a:pt x="1340528" y="816746"/>
                </a:cubicBezTo>
                <a:cubicBezTo>
                  <a:pt x="1340528" y="730878"/>
                  <a:pt x="1336846" y="645005"/>
                  <a:pt x="1331651" y="559294"/>
                </a:cubicBezTo>
                <a:cubicBezTo>
                  <a:pt x="1331259" y="552820"/>
                  <a:pt x="1318383" y="506125"/>
                  <a:pt x="1313895" y="497150"/>
                </a:cubicBezTo>
                <a:cubicBezTo>
                  <a:pt x="1309123" y="487607"/>
                  <a:pt x="1300912" y="480060"/>
                  <a:pt x="1296140" y="470517"/>
                </a:cubicBezTo>
                <a:cubicBezTo>
                  <a:pt x="1249266" y="376769"/>
                  <a:pt x="1363708" y="558553"/>
                  <a:pt x="1251752" y="390618"/>
                </a:cubicBezTo>
                <a:lnTo>
                  <a:pt x="1233996" y="363985"/>
                </a:lnTo>
                <a:cubicBezTo>
                  <a:pt x="1220894" y="344332"/>
                  <a:pt x="1210116" y="324391"/>
                  <a:pt x="1189608" y="310719"/>
                </a:cubicBezTo>
                <a:cubicBezTo>
                  <a:pt x="1181822" y="305528"/>
                  <a:pt x="1171853" y="304800"/>
                  <a:pt x="1162975" y="301841"/>
                </a:cubicBezTo>
                <a:cubicBezTo>
                  <a:pt x="1127612" y="248796"/>
                  <a:pt x="1166233" y="294918"/>
                  <a:pt x="1118587" y="266331"/>
                </a:cubicBezTo>
                <a:cubicBezTo>
                  <a:pt x="1057656" y="229773"/>
                  <a:pt x="1149643" y="264844"/>
                  <a:pt x="1074198" y="239698"/>
                </a:cubicBezTo>
                <a:cubicBezTo>
                  <a:pt x="1008602" y="174098"/>
                  <a:pt x="1110473" y="270681"/>
                  <a:pt x="1029810" y="213065"/>
                </a:cubicBezTo>
                <a:cubicBezTo>
                  <a:pt x="1016188" y="203335"/>
                  <a:pt x="1008228" y="186840"/>
                  <a:pt x="994299" y="177554"/>
                </a:cubicBezTo>
                <a:cubicBezTo>
                  <a:pt x="985421" y="171636"/>
                  <a:pt x="975997" y="166464"/>
                  <a:pt x="967666" y="159799"/>
                </a:cubicBezTo>
                <a:cubicBezTo>
                  <a:pt x="923743" y="124660"/>
                  <a:pt x="978294" y="161548"/>
                  <a:pt x="932155" y="115410"/>
                </a:cubicBezTo>
                <a:cubicBezTo>
                  <a:pt x="902598" y="85853"/>
                  <a:pt x="911380" y="106827"/>
                  <a:pt x="878889" y="88777"/>
                </a:cubicBezTo>
                <a:cubicBezTo>
                  <a:pt x="834751" y="64256"/>
                  <a:pt x="824203" y="41272"/>
                  <a:pt x="772357" y="35511"/>
                </a:cubicBezTo>
                <a:cubicBezTo>
                  <a:pt x="651178" y="22046"/>
                  <a:pt x="719187" y="28542"/>
                  <a:pt x="568171" y="17756"/>
                </a:cubicBezTo>
                <a:cubicBezTo>
                  <a:pt x="501475" y="8228"/>
                  <a:pt x="454319" y="0"/>
                  <a:pt x="381740" y="0"/>
                </a:cubicBezTo>
                <a:cubicBezTo>
                  <a:pt x="310657" y="0"/>
                  <a:pt x="239697" y="5919"/>
                  <a:pt x="168676" y="8878"/>
                </a:cubicBezTo>
                <a:cubicBezTo>
                  <a:pt x="156839" y="11837"/>
                  <a:pt x="144589" y="13472"/>
                  <a:pt x="133165" y="17756"/>
                </a:cubicBezTo>
                <a:cubicBezTo>
                  <a:pt x="116008" y="24190"/>
                  <a:pt x="86175" y="41145"/>
                  <a:pt x="71022" y="53267"/>
                </a:cubicBezTo>
                <a:cubicBezTo>
                  <a:pt x="64486" y="58496"/>
                  <a:pt x="59802" y="65793"/>
                  <a:pt x="53266" y="71022"/>
                </a:cubicBezTo>
                <a:cubicBezTo>
                  <a:pt x="44934" y="77687"/>
                  <a:pt x="36176" y="84005"/>
                  <a:pt x="26633" y="88777"/>
                </a:cubicBezTo>
                <a:cubicBezTo>
                  <a:pt x="18263" y="92962"/>
                  <a:pt x="0" y="97655"/>
                  <a:pt x="0" y="97655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4627" y="2179710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</a:t>
            </a:r>
            <a:r>
              <a:rPr lang="fr-FR" sz="2800" b="1" i="1" dirty="0">
                <a:solidFill>
                  <a:prstClr val="white"/>
                </a:solidFill>
              </a:rPr>
              <a:t> women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fr-FR" sz="2800" b="1" i="1" dirty="0">
                <a:solidFill>
                  <a:prstClr val="white"/>
                </a:solidFill>
              </a:rPr>
              <a:t> bags.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4163627" y="5113538"/>
            <a:ext cx="1713390" cy="301841"/>
          </a:xfrm>
          <a:custGeom>
            <a:avLst/>
            <a:gdLst>
              <a:gd name="connsiteX0" fmla="*/ 1713390 w 1713390"/>
              <a:gd name="connsiteY0" fmla="*/ 26633 h 301841"/>
              <a:gd name="connsiteX1" fmla="*/ 1669002 w 1713390"/>
              <a:gd name="connsiteY1" fmla="*/ 44388 h 301841"/>
              <a:gd name="connsiteX2" fmla="*/ 1642369 w 1713390"/>
              <a:gd name="connsiteY2" fmla="*/ 53266 h 301841"/>
              <a:gd name="connsiteX3" fmla="*/ 1615736 w 1713390"/>
              <a:gd name="connsiteY3" fmla="*/ 71021 h 301841"/>
              <a:gd name="connsiteX4" fmla="*/ 1562470 w 1713390"/>
              <a:gd name="connsiteY4" fmla="*/ 88777 h 301841"/>
              <a:gd name="connsiteX5" fmla="*/ 1509204 w 1713390"/>
              <a:gd name="connsiteY5" fmla="*/ 106532 h 301841"/>
              <a:gd name="connsiteX6" fmla="*/ 1482571 w 1713390"/>
              <a:gd name="connsiteY6" fmla="*/ 115410 h 301841"/>
              <a:gd name="connsiteX7" fmla="*/ 1455938 w 1713390"/>
              <a:gd name="connsiteY7" fmla="*/ 133165 h 301841"/>
              <a:gd name="connsiteX8" fmla="*/ 1367161 w 1713390"/>
              <a:gd name="connsiteY8" fmla="*/ 159798 h 301841"/>
              <a:gd name="connsiteX9" fmla="*/ 1305018 w 1713390"/>
              <a:gd name="connsiteY9" fmla="*/ 186431 h 301841"/>
              <a:gd name="connsiteX10" fmla="*/ 1278385 w 1713390"/>
              <a:gd name="connsiteY10" fmla="*/ 204186 h 301841"/>
              <a:gd name="connsiteX11" fmla="*/ 1225119 w 1713390"/>
              <a:gd name="connsiteY11" fmla="*/ 221942 h 301841"/>
              <a:gd name="connsiteX12" fmla="*/ 1171853 w 1713390"/>
              <a:gd name="connsiteY12" fmla="*/ 239697 h 301841"/>
              <a:gd name="connsiteX13" fmla="*/ 1145220 w 1713390"/>
              <a:gd name="connsiteY13" fmla="*/ 248575 h 301841"/>
              <a:gd name="connsiteX14" fmla="*/ 1118587 w 1713390"/>
              <a:gd name="connsiteY14" fmla="*/ 266330 h 301841"/>
              <a:gd name="connsiteX15" fmla="*/ 887767 w 1713390"/>
              <a:gd name="connsiteY15" fmla="*/ 275208 h 301841"/>
              <a:gd name="connsiteX16" fmla="*/ 790113 w 1713390"/>
              <a:gd name="connsiteY16" fmla="*/ 284085 h 301841"/>
              <a:gd name="connsiteX17" fmla="*/ 745724 w 1713390"/>
              <a:gd name="connsiteY17" fmla="*/ 292963 h 301841"/>
              <a:gd name="connsiteX18" fmla="*/ 594804 w 1713390"/>
              <a:gd name="connsiteY18" fmla="*/ 301841 h 301841"/>
              <a:gd name="connsiteX19" fmla="*/ 497150 w 1713390"/>
              <a:gd name="connsiteY19" fmla="*/ 292963 h 301841"/>
              <a:gd name="connsiteX20" fmla="*/ 443884 w 1713390"/>
              <a:gd name="connsiteY20" fmla="*/ 275208 h 301841"/>
              <a:gd name="connsiteX21" fmla="*/ 417251 w 1713390"/>
              <a:gd name="connsiteY21" fmla="*/ 257452 h 301841"/>
              <a:gd name="connsiteX22" fmla="*/ 363985 w 1713390"/>
              <a:gd name="connsiteY22" fmla="*/ 239697 h 301841"/>
              <a:gd name="connsiteX23" fmla="*/ 346229 w 1713390"/>
              <a:gd name="connsiteY23" fmla="*/ 221942 h 301841"/>
              <a:gd name="connsiteX24" fmla="*/ 266330 w 1713390"/>
              <a:gd name="connsiteY24" fmla="*/ 195309 h 301841"/>
              <a:gd name="connsiteX25" fmla="*/ 186431 w 1713390"/>
              <a:gd name="connsiteY25" fmla="*/ 168676 h 301841"/>
              <a:gd name="connsiteX26" fmla="*/ 159798 w 1713390"/>
              <a:gd name="connsiteY26" fmla="*/ 159798 h 301841"/>
              <a:gd name="connsiteX27" fmla="*/ 133165 w 1713390"/>
              <a:gd name="connsiteY27" fmla="*/ 150920 h 301841"/>
              <a:gd name="connsiteX28" fmla="*/ 106532 w 1713390"/>
              <a:gd name="connsiteY28" fmla="*/ 133165 h 301841"/>
              <a:gd name="connsiteX29" fmla="*/ 53266 w 1713390"/>
              <a:gd name="connsiteY29" fmla="*/ 106532 h 301841"/>
              <a:gd name="connsiteX30" fmla="*/ 44389 w 1713390"/>
              <a:gd name="connsiteY30" fmla="*/ 79899 h 301841"/>
              <a:gd name="connsiteX31" fmla="*/ 17756 w 1713390"/>
              <a:gd name="connsiteY31" fmla="*/ 8878 h 301841"/>
              <a:gd name="connsiteX32" fmla="*/ 0 w 1713390"/>
              <a:gd name="connsiteY32" fmla="*/ 0 h 30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13390" h="301841">
                <a:moveTo>
                  <a:pt x="1713390" y="26633"/>
                </a:moveTo>
                <a:cubicBezTo>
                  <a:pt x="1698594" y="32551"/>
                  <a:pt x="1683923" y="38793"/>
                  <a:pt x="1669002" y="44388"/>
                </a:cubicBezTo>
                <a:cubicBezTo>
                  <a:pt x="1660240" y="47674"/>
                  <a:pt x="1650739" y="49081"/>
                  <a:pt x="1642369" y="53266"/>
                </a:cubicBezTo>
                <a:cubicBezTo>
                  <a:pt x="1632826" y="58038"/>
                  <a:pt x="1625486" y="66688"/>
                  <a:pt x="1615736" y="71021"/>
                </a:cubicBezTo>
                <a:cubicBezTo>
                  <a:pt x="1598633" y="78622"/>
                  <a:pt x="1580225" y="82859"/>
                  <a:pt x="1562470" y="88777"/>
                </a:cubicBezTo>
                <a:lnTo>
                  <a:pt x="1509204" y="106532"/>
                </a:lnTo>
                <a:cubicBezTo>
                  <a:pt x="1500326" y="109491"/>
                  <a:pt x="1490357" y="110219"/>
                  <a:pt x="1482571" y="115410"/>
                </a:cubicBezTo>
                <a:cubicBezTo>
                  <a:pt x="1473693" y="121328"/>
                  <a:pt x="1465688" y="128832"/>
                  <a:pt x="1455938" y="133165"/>
                </a:cubicBezTo>
                <a:cubicBezTo>
                  <a:pt x="1428151" y="145514"/>
                  <a:pt x="1396672" y="152420"/>
                  <a:pt x="1367161" y="159798"/>
                </a:cubicBezTo>
                <a:cubicBezTo>
                  <a:pt x="1300297" y="204373"/>
                  <a:pt x="1385275" y="152035"/>
                  <a:pt x="1305018" y="186431"/>
                </a:cubicBezTo>
                <a:cubicBezTo>
                  <a:pt x="1295211" y="190634"/>
                  <a:pt x="1288135" y="199853"/>
                  <a:pt x="1278385" y="204186"/>
                </a:cubicBezTo>
                <a:cubicBezTo>
                  <a:pt x="1261282" y="211787"/>
                  <a:pt x="1242874" y="216024"/>
                  <a:pt x="1225119" y="221942"/>
                </a:cubicBezTo>
                <a:lnTo>
                  <a:pt x="1171853" y="239697"/>
                </a:lnTo>
                <a:cubicBezTo>
                  <a:pt x="1162975" y="242656"/>
                  <a:pt x="1153006" y="243384"/>
                  <a:pt x="1145220" y="248575"/>
                </a:cubicBezTo>
                <a:cubicBezTo>
                  <a:pt x="1136342" y="254493"/>
                  <a:pt x="1129200" y="265232"/>
                  <a:pt x="1118587" y="266330"/>
                </a:cubicBezTo>
                <a:cubicBezTo>
                  <a:pt x="1041999" y="274253"/>
                  <a:pt x="964707" y="272249"/>
                  <a:pt x="887767" y="275208"/>
                </a:cubicBezTo>
                <a:cubicBezTo>
                  <a:pt x="855216" y="278167"/>
                  <a:pt x="822546" y="280031"/>
                  <a:pt x="790113" y="284085"/>
                </a:cubicBezTo>
                <a:cubicBezTo>
                  <a:pt x="775140" y="285957"/>
                  <a:pt x="760751" y="291597"/>
                  <a:pt x="745724" y="292963"/>
                </a:cubicBezTo>
                <a:cubicBezTo>
                  <a:pt x="695537" y="297526"/>
                  <a:pt x="645111" y="298882"/>
                  <a:pt x="594804" y="301841"/>
                </a:cubicBezTo>
                <a:cubicBezTo>
                  <a:pt x="562253" y="298882"/>
                  <a:pt x="529338" y="298643"/>
                  <a:pt x="497150" y="292963"/>
                </a:cubicBezTo>
                <a:cubicBezTo>
                  <a:pt x="478719" y="289710"/>
                  <a:pt x="443884" y="275208"/>
                  <a:pt x="443884" y="275208"/>
                </a:cubicBezTo>
                <a:cubicBezTo>
                  <a:pt x="435006" y="269289"/>
                  <a:pt x="427001" y="261785"/>
                  <a:pt x="417251" y="257452"/>
                </a:cubicBezTo>
                <a:cubicBezTo>
                  <a:pt x="400148" y="249851"/>
                  <a:pt x="363985" y="239697"/>
                  <a:pt x="363985" y="239697"/>
                </a:cubicBezTo>
                <a:cubicBezTo>
                  <a:pt x="358066" y="233779"/>
                  <a:pt x="353715" y="225685"/>
                  <a:pt x="346229" y="221942"/>
                </a:cubicBezTo>
                <a:cubicBezTo>
                  <a:pt x="346212" y="221934"/>
                  <a:pt x="279656" y="199751"/>
                  <a:pt x="266330" y="195309"/>
                </a:cubicBezTo>
                <a:lnTo>
                  <a:pt x="186431" y="168676"/>
                </a:lnTo>
                <a:lnTo>
                  <a:pt x="159798" y="159798"/>
                </a:lnTo>
                <a:cubicBezTo>
                  <a:pt x="150920" y="156839"/>
                  <a:pt x="140951" y="156111"/>
                  <a:pt x="133165" y="150920"/>
                </a:cubicBezTo>
                <a:cubicBezTo>
                  <a:pt x="124287" y="145002"/>
                  <a:pt x="116075" y="137937"/>
                  <a:pt x="106532" y="133165"/>
                </a:cubicBezTo>
                <a:cubicBezTo>
                  <a:pt x="33022" y="96410"/>
                  <a:pt x="129592" y="157415"/>
                  <a:pt x="53266" y="106532"/>
                </a:cubicBezTo>
                <a:cubicBezTo>
                  <a:pt x="50307" y="97654"/>
                  <a:pt x="46659" y="88977"/>
                  <a:pt x="44389" y="79899"/>
                </a:cubicBezTo>
                <a:cubicBezTo>
                  <a:pt x="35921" y="46025"/>
                  <a:pt x="42112" y="33234"/>
                  <a:pt x="17756" y="8878"/>
                </a:cubicBezTo>
                <a:cubicBezTo>
                  <a:pt x="13077" y="4199"/>
                  <a:pt x="5919" y="2959"/>
                  <a:pt x="0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3994951" y="4101420"/>
            <a:ext cx="319597" cy="1012118"/>
          </a:xfrm>
          <a:custGeom>
            <a:avLst/>
            <a:gdLst>
              <a:gd name="connsiteX0" fmla="*/ 133166 w 319597"/>
              <a:gd name="connsiteY0" fmla="*/ 1012118 h 1012118"/>
              <a:gd name="connsiteX1" fmla="*/ 115410 w 319597"/>
              <a:gd name="connsiteY1" fmla="*/ 941097 h 1012118"/>
              <a:gd name="connsiteX2" fmla="*/ 97655 w 319597"/>
              <a:gd name="connsiteY2" fmla="*/ 923341 h 1012118"/>
              <a:gd name="connsiteX3" fmla="*/ 88777 w 319597"/>
              <a:gd name="connsiteY3" fmla="*/ 887830 h 1012118"/>
              <a:gd name="connsiteX4" fmla="*/ 71022 w 319597"/>
              <a:gd name="connsiteY4" fmla="*/ 834564 h 1012118"/>
              <a:gd name="connsiteX5" fmla="*/ 53266 w 319597"/>
              <a:gd name="connsiteY5" fmla="*/ 781298 h 1012118"/>
              <a:gd name="connsiteX6" fmla="*/ 44389 w 319597"/>
              <a:gd name="connsiteY6" fmla="*/ 754665 h 1012118"/>
              <a:gd name="connsiteX7" fmla="*/ 35511 w 319597"/>
              <a:gd name="connsiteY7" fmla="*/ 728032 h 1012118"/>
              <a:gd name="connsiteX8" fmla="*/ 26633 w 319597"/>
              <a:gd name="connsiteY8" fmla="*/ 674766 h 1012118"/>
              <a:gd name="connsiteX9" fmla="*/ 17756 w 319597"/>
              <a:gd name="connsiteY9" fmla="*/ 639256 h 1012118"/>
              <a:gd name="connsiteX10" fmla="*/ 0 w 319597"/>
              <a:gd name="connsiteY10" fmla="*/ 550479 h 1012118"/>
              <a:gd name="connsiteX11" fmla="*/ 26633 w 319597"/>
              <a:gd name="connsiteY11" fmla="*/ 443947 h 1012118"/>
              <a:gd name="connsiteX12" fmla="*/ 44389 w 319597"/>
              <a:gd name="connsiteY12" fmla="*/ 417314 h 1012118"/>
              <a:gd name="connsiteX13" fmla="*/ 79899 w 319597"/>
              <a:gd name="connsiteY13" fmla="*/ 310782 h 1012118"/>
              <a:gd name="connsiteX14" fmla="*/ 88777 w 319597"/>
              <a:gd name="connsiteY14" fmla="*/ 284149 h 1012118"/>
              <a:gd name="connsiteX15" fmla="*/ 97655 w 319597"/>
              <a:gd name="connsiteY15" fmla="*/ 257516 h 1012118"/>
              <a:gd name="connsiteX16" fmla="*/ 115410 w 319597"/>
              <a:gd name="connsiteY16" fmla="*/ 230883 h 1012118"/>
              <a:gd name="connsiteX17" fmla="*/ 150921 w 319597"/>
              <a:gd name="connsiteY17" fmla="*/ 177617 h 1012118"/>
              <a:gd name="connsiteX18" fmla="*/ 159799 w 319597"/>
              <a:gd name="connsiteY18" fmla="*/ 150984 h 1012118"/>
              <a:gd name="connsiteX19" fmla="*/ 186432 w 319597"/>
              <a:gd name="connsiteY19" fmla="*/ 133229 h 1012118"/>
              <a:gd name="connsiteX20" fmla="*/ 204187 w 319597"/>
              <a:gd name="connsiteY20" fmla="*/ 115473 h 1012118"/>
              <a:gd name="connsiteX21" fmla="*/ 239698 w 319597"/>
              <a:gd name="connsiteY21" fmla="*/ 71085 h 1012118"/>
              <a:gd name="connsiteX22" fmla="*/ 248575 w 319597"/>
              <a:gd name="connsiteY22" fmla="*/ 44452 h 1012118"/>
              <a:gd name="connsiteX23" fmla="*/ 292964 w 319597"/>
              <a:gd name="connsiteY23" fmla="*/ 17819 h 1012118"/>
              <a:gd name="connsiteX24" fmla="*/ 319597 w 319597"/>
              <a:gd name="connsiteY24" fmla="*/ 63 h 101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9597" h="1012118">
                <a:moveTo>
                  <a:pt x="133166" y="1012118"/>
                </a:moveTo>
                <a:cubicBezTo>
                  <a:pt x="131256" y="1002569"/>
                  <a:pt x="123600" y="954747"/>
                  <a:pt x="115410" y="941097"/>
                </a:cubicBezTo>
                <a:cubicBezTo>
                  <a:pt x="111104" y="933920"/>
                  <a:pt x="103573" y="929260"/>
                  <a:pt x="97655" y="923341"/>
                </a:cubicBezTo>
                <a:cubicBezTo>
                  <a:pt x="94696" y="911504"/>
                  <a:pt x="92283" y="899517"/>
                  <a:pt x="88777" y="887830"/>
                </a:cubicBezTo>
                <a:cubicBezTo>
                  <a:pt x="83399" y="869904"/>
                  <a:pt x="76940" y="852319"/>
                  <a:pt x="71022" y="834564"/>
                </a:cubicBezTo>
                <a:lnTo>
                  <a:pt x="53266" y="781298"/>
                </a:lnTo>
                <a:lnTo>
                  <a:pt x="44389" y="754665"/>
                </a:lnTo>
                <a:cubicBezTo>
                  <a:pt x="41430" y="745787"/>
                  <a:pt x="37049" y="737263"/>
                  <a:pt x="35511" y="728032"/>
                </a:cubicBezTo>
                <a:cubicBezTo>
                  <a:pt x="32552" y="710277"/>
                  <a:pt x="30163" y="692417"/>
                  <a:pt x="26633" y="674766"/>
                </a:cubicBezTo>
                <a:cubicBezTo>
                  <a:pt x="24240" y="662802"/>
                  <a:pt x="19939" y="651260"/>
                  <a:pt x="17756" y="639256"/>
                </a:cubicBezTo>
                <a:cubicBezTo>
                  <a:pt x="1435" y="549491"/>
                  <a:pt x="18232" y="605172"/>
                  <a:pt x="0" y="550479"/>
                </a:cubicBezTo>
                <a:cubicBezTo>
                  <a:pt x="4437" y="523857"/>
                  <a:pt x="11002" y="467392"/>
                  <a:pt x="26633" y="443947"/>
                </a:cubicBezTo>
                <a:lnTo>
                  <a:pt x="44389" y="417314"/>
                </a:lnTo>
                <a:lnTo>
                  <a:pt x="79899" y="310782"/>
                </a:lnTo>
                <a:lnTo>
                  <a:pt x="88777" y="284149"/>
                </a:lnTo>
                <a:cubicBezTo>
                  <a:pt x="91736" y="275271"/>
                  <a:pt x="92464" y="265302"/>
                  <a:pt x="97655" y="257516"/>
                </a:cubicBezTo>
                <a:cubicBezTo>
                  <a:pt x="103573" y="248638"/>
                  <a:pt x="110638" y="240426"/>
                  <a:pt x="115410" y="230883"/>
                </a:cubicBezTo>
                <a:cubicBezTo>
                  <a:pt x="141105" y="179493"/>
                  <a:pt x="100435" y="228103"/>
                  <a:pt x="150921" y="177617"/>
                </a:cubicBezTo>
                <a:cubicBezTo>
                  <a:pt x="153880" y="168739"/>
                  <a:pt x="153953" y="158291"/>
                  <a:pt x="159799" y="150984"/>
                </a:cubicBezTo>
                <a:cubicBezTo>
                  <a:pt x="166464" y="142653"/>
                  <a:pt x="178101" y="139894"/>
                  <a:pt x="186432" y="133229"/>
                </a:cubicBezTo>
                <a:cubicBezTo>
                  <a:pt x="192968" y="128000"/>
                  <a:pt x="198269" y="121392"/>
                  <a:pt x="204187" y="115473"/>
                </a:cubicBezTo>
                <a:cubicBezTo>
                  <a:pt x="226503" y="48528"/>
                  <a:pt x="193804" y="128453"/>
                  <a:pt x="239698" y="71085"/>
                </a:cubicBezTo>
                <a:cubicBezTo>
                  <a:pt x="245544" y="63778"/>
                  <a:pt x="243760" y="52476"/>
                  <a:pt x="248575" y="44452"/>
                </a:cubicBezTo>
                <a:cubicBezTo>
                  <a:pt x="260761" y="24143"/>
                  <a:pt x="272017" y="24802"/>
                  <a:pt x="292964" y="17819"/>
                </a:cubicBezTo>
                <a:cubicBezTo>
                  <a:pt x="312812" y="-2030"/>
                  <a:pt x="302349" y="63"/>
                  <a:pt x="319597" y="63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Полилиния 17"/>
          <p:cNvSpPr/>
          <p:nvPr/>
        </p:nvSpPr>
        <p:spPr>
          <a:xfrm>
            <a:off x="4341181" y="3915052"/>
            <a:ext cx="2743200" cy="914400"/>
          </a:xfrm>
          <a:custGeom>
            <a:avLst/>
            <a:gdLst>
              <a:gd name="connsiteX0" fmla="*/ 0 w 2743200"/>
              <a:gd name="connsiteY0" fmla="*/ 159798 h 914400"/>
              <a:gd name="connsiteX1" fmla="*/ 62143 w 2743200"/>
              <a:gd name="connsiteY1" fmla="*/ 150921 h 914400"/>
              <a:gd name="connsiteX2" fmla="*/ 115409 w 2743200"/>
              <a:gd name="connsiteY2" fmla="*/ 133165 h 914400"/>
              <a:gd name="connsiteX3" fmla="*/ 142042 w 2743200"/>
              <a:gd name="connsiteY3" fmla="*/ 124288 h 914400"/>
              <a:gd name="connsiteX4" fmla="*/ 195308 w 2743200"/>
              <a:gd name="connsiteY4" fmla="*/ 106532 h 914400"/>
              <a:gd name="connsiteX5" fmla="*/ 221941 w 2743200"/>
              <a:gd name="connsiteY5" fmla="*/ 97655 h 914400"/>
              <a:gd name="connsiteX6" fmla="*/ 239697 w 2743200"/>
              <a:gd name="connsiteY6" fmla="*/ 79899 h 914400"/>
              <a:gd name="connsiteX7" fmla="*/ 337351 w 2743200"/>
              <a:gd name="connsiteY7" fmla="*/ 62144 h 914400"/>
              <a:gd name="connsiteX8" fmla="*/ 372862 w 2743200"/>
              <a:gd name="connsiteY8" fmla="*/ 53266 h 914400"/>
              <a:gd name="connsiteX9" fmla="*/ 452761 w 2743200"/>
              <a:gd name="connsiteY9" fmla="*/ 35511 h 914400"/>
              <a:gd name="connsiteX10" fmla="*/ 506027 w 2743200"/>
              <a:gd name="connsiteY10" fmla="*/ 17756 h 914400"/>
              <a:gd name="connsiteX11" fmla="*/ 639192 w 2743200"/>
              <a:gd name="connsiteY11" fmla="*/ 0 h 914400"/>
              <a:gd name="connsiteX12" fmla="*/ 976543 w 2743200"/>
              <a:gd name="connsiteY12" fmla="*/ 8878 h 914400"/>
              <a:gd name="connsiteX13" fmla="*/ 1020932 w 2743200"/>
              <a:gd name="connsiteY13" fmla="*/ 35511 h 914400"/>
              <a:gd name="connsiteX14" fmla="*/ 1047565 w 2743200"/>
              <a:gd name="connsiteY14" fmla="*/ 53266 h 914400"/>
              <a:gd name="connsiteX15" fmla="*/ 1109708 w 2743200"/>
              <a:gd name="connsiteY15" fmla="*/ 71022 h 914400"/>
              <a:gd name="connsiteX16" fmla="*/ 1136341 w 2743200"/>
              <a:gd name="connsiteY16" fmla="*/ 88777 h 914400"/>
              <a:gd name="connsiteX17" fmla="*/ 1225118 w 2743200"/>
              <a:gd name="connsiteY17" fmla="*/ 115410 h 914400"/>
              <a:gd name="connsiteX18" fmla="*/ 1251751 w 2743200"/>
              <a:gd name="connsiteY18" fmla="*/ 133165 h 914400"/>
              <a:gd name="connsiteX19" fmla="*/ 1287262 w 2743200"/>
              <a:gd name="connsiteY19" fmla="*/ 168676 h 914400"/>
              <a:gd name="connsiteX20" fmla="*/ 1340528 w 2743200"/>
              <a:gd name="connsiteY20" fmla="*/ 195309 h 914400"/>
              <a:gd name="connsiteX21" fmla="*/ 1393794 w 2743200"/>
              <a:gd name="connsiteY21" fmla="*/ 213065 h 914400"/>
              <a:gd name="connsiteX22" fmla="*/ 1500326 w 2743200"/>
              <a:gd name="connsiteY22" fmla="*/ 284086 h 914400"/>
              <a:gd name="connsiteX23" fmla="*/ 1526959 w 2743200"/>
              <a:gd name="connsiteY23" fmla="*/ 301841 h 914400"/>
              <a:gd name="connsiteX24" fmla="*/ 1580225 w 2743200"/>
              <a:gd name="connsiteY24" fmla="*/ 319597 h 914400"/>
              <a:gd name="connsiteX25" fmla="*/ 1633491 w 2743200"/>
              <a:gd name="connsiteY25" fmla="*/ 355107 h 914400"/>
              <a:gd name="connsiteX26" fmla="*/ 1695635 w 2743200"/>
              <a:gd name="connsiteY26" fmla="*/ 408373 h 914400"/>
              <a:gd name="connsiteX27" fmla="*/ 1713390 w 2743200"/>
              <a:gd name="connsiteY27" fmla="*/ 426129 h 914400"/>
              <a:gd name="connsiteX28" fmla="*/ 1740023 w 2743200"/>
              <a:gd name="connsiteY28" fmla="*/ 435006 h 914400"/>
              <a:gd name="connsiteX29" fmla="*/ 1784411 w 2743200"/>
              <a:gd name="connsiteY29" fmla="*/ 461639 h 914400"/>
              <a:gd name="connsiteX30" fmla="*/ 1864310 w 2743200"/>
              <a:gd name="connsiteY30" fmla="*/ 506028 h 914400"/>
              <a:gd name="connsiteX31" fmla="*/ 1882066 w 2743200"/>
              <a:gd name="connsiteY31" fmla="*/ 523783 h 914400"/>
              <a:gd name="connsiteX32" fmla="*/ 1935332 w 2743200"/>
              <a:gd name="connsiteY32" fmla="*/ 541538 h 914400"/>
              <a:gd name="connsiteX33" fmla="*/ 2006353 w 2743200"/>
              <a:gd name="connsiteY33" fmla="*/ 577049 h 914400"/>
              <a:gd name="connsiteX34" fmla="*/ 2006353 w 2743200"/>
              <a:gd name="connsiteY34" fmla="*/ 577049 h 914400"/>
              <a:gd name="connsiteX35" fmla="*/ 2032986 w 2743200"/>
              <a:gd name="connsiteY35" fmla="*/ 594804 h 914400"/>
              <a:gd name="connsiteX36" fmla="*/ 2050741 w 2743200"/>
              <a:gd name="connsiteY36" fmla="*/ 612560 h 914400"/>
              <a:gd name="connsiteX37" fmla="*/ 2077374 w 2743200"/>
              <a:gd name="connsiteY37" fmla="*/ 621437 h 914400"/>
              <a:gd name="connsiteX38" fmla="*/ 2095130 w 2743200"/>
              <a:gd name="connsiteY38" fmla="*/ 639193 h 914400"/>
              <a:gd name="connsiteX39" fmla="*/ 2148396 w 2743200"/>
              <a:gd name="connsiteY39" fmla="*/ 674703 h 914400"/>
              <a:gd name="connsiteX40" fmla="*/ 2175029 w 2743200"/>
              <a:gd name="connsiteY40" fmla="*/ 692459 h 914400"/>
              <a:gd name="connsiteX41" fmla="*/ 2201662 w 2743200"/>
              <a:gd name="connsiteY41" fmla="*/ 710214 h 914400"/>
              <a:gd name="connsiteX42" fmla="*/ 2228295 w 2743200"/>
              <a:gd name="connsiteY42" fmla="*/ 727969 h 914400"/>
              <a:gd name="connsiteX43" fmla="*/ 2254928 w 2743200"/>
              <a:gd name="connsiteY43" fmla="*/ 736847 h 914400"/>
              <a:gd name="connsiteX44" fmla="*/ 2281561 w 2743200"/>
              <a:gd name="connsiteY44" fmla="*/ 754602 h 914400"/>
              <a:gd name="connsiteX45" fmla="*/ 2325949 w 2743200"/>
              <a:gd name="connsiteY45" fmla="*/ 790113 h 914400"/>
              <a:gd name="connsiteX46" fmla="*/ 2379215 w 2743200"/>
              <a:gd name="connsiteY46" fmla="*/ 807868 h 914400"/>
              <a:gd name="connsiteX47" fmla="*/ 2432481 w 2743200"/>
              <a:gd name="connsiteY47" fmla="*/ 825624 h 914400"/>
              <a:gd name="connsiteX48" fmla="*/ 2459114 w 2743200"/>
              <a:gd name="connsiteY48" fmla="*/ 834501 h 914400"/>
              <a:gd name="connsiteX49" fmla="*/ 2530136 w 2743200"/>
              <a:gd name="connsiteY49" fmla="*/ 852257 h 914400"/>
              <a:gd name="connsiteX50" fmla="*/ 2574524 w 2743200"/>
              <a:gd name="connsiteY50" fmla="*/ 861134 h 914400"/>
              <a:gd name="connsiteX51" fmla="*/ 2627790 w 2743200"/>
              <a:gd name="connsiteY51" fmla="*/ 878890 h 914400"/>
              <a:gd name="connsiteX52" fmla="*/ 2654423 w 2743200"/>
              <a:gd name="connsiteY52" fmla="*/ 887767 h 914400"/>
              <a:gd name="connsiteX53" fmla="*/ 2681056 w 2743200"/>
              <a:gd name="connsiteY53" fmla="*/ 896645 h 914400"/>
              <a:gd name="connsiteX54" fmla="*/ 2743200 w 2743200"/>
              <a:gd name="connsiteY54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743200" h="914400">
                <a:moveTo>
                  <a:pt x="0" y="159798"/>
                </a:moveTo>
                <a:cubicBezTo>
                  <a:pt x="20714" y="156839"/>
                  <a:pt x="41754" y="155626"/>
                  <a:pt x="62143" y="150921"/>
                </a:cubicBezTo>
                <a:cubicBezTo>
                  <a:pt x="80380" y="146713"/>
                  <a:pt x="97654" y="139083"/>
                  <a:pt x="115409" y="133165"/>
                </a:cubicBezTo>
                <a:lnTo>
                  <a:pt x="142042" y="124288"/>
                </a:lnTo>
                <a:lnTo>
                  <a:pt x="195308" y="106532"/>
                </a:lnTo>
                <a:lnTo>
                  <a:pt x="221941" y="97655"/>
                </a:lnTo>
                <a:cubicBezTo>
                  <a:pt x="227860" y="91736"/>
                  <a:pt x="232004" y="83196"/>
                  <a:pt x="239697" y="79899"/>
                </a:cubicBezTo>
                <a:cubicBezTo>
                  <a:pt x="248023" y="76331"/>
                  <a:pt x="333277" y="62959"/>
                  <a:pt x="337351" y="62144"/>
                </a:cubicBezTo>
                <a:cubicBezTo>
                  <a:pt x="349315" y="59751"/>
                  <a:pt x="360951" y="55913"/>
                  <a:pt x="372862" y="53266"/>
                </a:cubicBezTo>
                <a:cubicBezTo>
                  <a:pt x="405460" y="46022"/>
                  <a:pt x="421820" y="44793"/>
                  <a:pt x="452761" y="35511"/>
                </a:cubicBezTo>
                <a:cubicBezTo>
                  <a:pt x="470687" y="30133"/>
                  <a:pt x="487675" y="21427"/>
                  <a:pt x="506027" y="17756"/>
                </a:cubicBezTo>
                <a:cubicBezTo>
                  <a:pt x="579577" y="3045"/>
                  <a:pt x="535401" y="10379"/>
                  <a:pt x="639192" y="0"/>
                </a:cubicBezTo>
                <a:cubicBezTo>
                  <a:pt x="751642" y="2959"/>
                  <a:pt x="864187" y="3397"/>
                  <a:pt x="976543" y="8878"/>
                </a:cubicBezTo>
                <a:cubicBezTo>
                  <a:pt x="1005274" y="10280"/>
                  <a:pt x="1001785" y="20194"/>
                  <a:pt x="1020932" y="35511"/>
                </a:cubicBezTo>
                <a:cubicBezTo>
                  <a:pt x="1029264" y="42176"/>
                  <a:pt x="1038022" y="48494"/>
                  <a:pt x="1047565" y="53266"/>
                </a:cubicBezTo>
                <a:cubicBezTo>
                  <a:pt x="1060301" y="59634"/>
                  <a:pt x="1098330" y="68177"/>
                  <a:pt x="1109708" y="71022"/>
                </a:cubicBezTo>
                <a:cubicBezTo>
                  <a:pt x="1118586" y="76940"/>
                  <a:pt x="1126534" y="84574"/>
                  <a:pt x="1136341" y="88777"/>
                </a:cubicBezTo>
                <a:cubicBezTo>
                  <a:pt x="1171077" y="103664"/>
                  <a:pt x="1189316" y="91542"/>
                  <a:pt x="1225118" y="115410"/>
                </a:cubicBezTo>
                <a:cubicBezTo>
                  <a:pt x="1233996" y="121328"/>
                  <a:pt x="1243650" y="126221"/>
                  <a:pt x="1251751" y="133165"/>
                </a:cubicBezTo>
                <a:cubicBezTo>
                  <a:pt x="1264461" y="144059"/>
                  <a:pt x="1271381" y="163382"/>
                  <a:pt x="1287262" y="168676"/>
                </a:cubicBezTo>
                <a:cubicBezTo>
                  <a:pt x="1384393" y="201054"/>
                  <a:pt x="1237270" y="149416"/>
                  <a:pt x="1340528" y="195309"/>
                </a:cubicBezTo>
                <a:cubicBezTo>
                  <a:pt x="1357631" y="202910"/>
                  <a:pt x="1378221" y="202683"/>
                  <a:pt x="1393794" y="213065"/>
                </a:cubicBezTo>
                <a:lnTo>
                  <a:pt x="1500326" y="284086"/>
                </a:lnTo>
                <a:cubicBezTo>
                  <a:pt x="1509204" y="290004"/>
                  <a:pt x="1516837" y="298467"/>
                  <a:pt x="1526959" y="301841"/>
                </a:cubicBezTo>
                <a:cubicBezTo>
                  <a:pt x="1544714" y="307760"/>
                  <a:pt x="1564652" y="309215"/>
                  <a:pt x="1580225" y="319597"/>
                </a:cubicBezTo>
                <a:cubicBezTo>
                  <a:pt x="1597980" y="331434"/>
                  <a:pt x="1618402" y="340018"/>
                  <a:pt x="1633491" y="355107"/>
                </a:cubicBezTo>
                <a:cubicBezTo>
                  <a:pt x="1718984" y="440600"/>
                  <a:pt x="1628025" y="354284"/>
                  <a:pt x="1695635" y="408373"/>
                </a:cubicBezTo>
                <a:cubicBezTo>
                  <a:pt x="1702171" y="413602"/>
                  <a:pt x="1706213" y="421823"/>
                  <a:pt x="1713390" y="426129"/>
                </a:cubicBezTo>
                <a:cubicBezTo>
                  <a:pt x="1721414" y="430944"/>
                  <a:pt x="1731145" y="432047"/>
                  <a:pt x="1740023" y="435006"/>
                </a:cubicBezTo>
                <a:cubicBezTo>
                  <a:pt x="1779856" y="474841"/>
                  <a:pt x="1732551" y="432828"/>
                  <a:pt x="1784411" y="461639"/>
                </a:cubicBezTo>
                <a:cubicBezTo>
                  <a:pt x="1875995" y="512518"/>
                  <a:pt x="1804044" y="485939"/>
                  <a:pt x="1864310" y="506028"/>
                </a:cubicBezTo>
                <a:cubicBezTo>
                  <a:pt x="1870229" y="511946"/>
                  <a:pt x="1874580" y="520040"/>
                  <a:pt x="1882066" y="523783"/>
                </a:cubicBezTo>
                <a:cubicBezTo>
                  <a:pt x="1898806" y="532153"/>
                  <a:pt x="1935332" y="541538"/>
                  <a:pt x="1935332" y="541538"/>
                </a:cubicBezTo>
                <a:cubicBezTo>
                  <a:pt x="1966321" y="572528"/>
                  <a:pt x="1945146" y="556647"/>
                  <a:pt x="2006353" y="577049"/>
                </a:cubicBezTo>
                <a:lnTo>
                  <a:pt x="2006353" y="577049"/>
                </a:lnTo>
                <a:cubicBezTo>
                  <a:pt x="2015231" y="582967"/>
                  <a:pt x="2024655" y="588139"/>
                  <a:pt x="2032986" y="594804"/>
                </a:cubicBezTo>
                <a:cubicBezTo>
                  <a:pt x="2039522" y="600033"/>
                  <a:pt x="2043564" y="608254"/>
                  <a:pt x="2050741" y="612560"/>
                </a:cubicBezTo>
                <a:cubicBezTo>
                  <a:pt x="2058765" y="617375"/>
                  <a:pt x="2068496" y="618478"/>
                  <a:pt x="2077374" y="621437"/>
                </a:cubicBezTo>
                <a:cubicBezTo>
                  <a:pt x="2083293" y="627356"/>
                  <a:pt x="2088434" y="634171"/>
                  <a:pt x="2095130" y="639193"/>
                </a:cubicBezTo>
                <a:cubicBezTo>
                  <a:pt x="2112201" y="651996"/>
                  <a:pt x="2130641" y="662866"/>
                  <a:pt x="2148396" y="674703"/>
                </a:cubicBezTo>
                <a:lnTo>
                  <a:pt x="2175029" y="692459"/>
                </a:lnTo>
                <a:lnTo>
                  <a:pt x="2201662" y="710214"/>
                </a:lnTo>
                <a:cubicBezTo>
                  <a:pt x="2210540" y="716132"/>
                  <a:pt x="2218173" y="724595"/>
                  <a:pt x="2228295" y="727969"/>
                </a:cubicBezTo>
                <a:cubicBezTo>
                  <a:pt x="2237173" y="730928"/>
                  <a:pt x="2246558" y="732662"/>
                  <a:pt x="2254928" y="736847"/>
                </a:cubicBezTo>
                <a:cubicBezTo>
                  <a:pt x="2264471" y="741619"/>
                  <a:pt x="2273230" y="747937"/>
                  <a:pt x="2281561" y="754602"/>
                </a:cubicBezTo>
                <a:cubicBezTo>
                  <a:pt x="2304622" y="773051"/>
                  <a:pt x="2295205" y="776449"/>
                  <a:pt x="2325949" y="790113"/>
                </a:cubicBezTo>
                <a:cubicBezTo>
                  <a:pt x="2343052" y="797714"/>
                  <a:pt x="2361460" y="801950"/>
                  <a:pt x="2379215" y="807868"/>
                </a:cubicBezTo>
                <a:lnTo>
                  <a:pt x="2432481" y="825624"/>
                </a:lnTo>
                <a:cubicBezTo>
                  <a:pt x="2441359" y="828583"/>
                  <a:pt x="2450036" y="832231"/>
                  <a:pt x="2459114" y="834501"/>
                </a:cubicBezTo>
                <a:cubicBezTo>
                  <a:pt x="2482788" y="840420"/>
                  <a:pt x="2506207" y="847472"/>
                  <a:pt x="2530136" y="852257"/>
                </a:cubicBezTo>
                <a:cubicBezTo>
                  <a:pt x="2544932" y="855216"/>
                  <a:pt x="2559967" y="857164"/>
                  <a:pt x="2574524" y="861134"/>
                </a:cubicBezTo>
                <a:cubicBezTo>
                  <a:pt x="2592580" y="866058"/>
                  <a:pt x="2610035" y="872972"/>
                  <a:pt x="2627790" y="878890"/>
                </a:cubicBezTo>
                <a:lnTo>
                  <a:pt x="2654423" y="887767"/>
                </a:lnTo>
                <a:cubicBezTo>
                  <a:pt x="2663301" y="890726"/>
                  <a:pt x="2671880" y="894810"/>
                  <a:pt x="2681056" y="896645"/>
                </a:cubicBezTo>
                <a:cubicBezTo>
                  <a:pt x="2731933" y="906821"/>
                  <a:pt x="2711948" y="898776"/>
                  <a:pt x="2743200" y="91440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0" name="Полилиния 19"/>
          <p:cNvSpPr/>
          <p:nvPr/>
        </p:nvSpPr>
        <p:spPr>
          <a:xfrm>
            <a:off x="6738151" y="3799643"/>
            <a:ext cx="1653134" cy="1156544"/>
          </a:xfrm>
          <a:custGeom>
            <a:avLst/>
            <a:gdLst>
              <a:gd name="connsiteX0" fmla="*/ 363985 w 1653134"/>
              <a:gd name="connsiteY0" fmla="*/ 1065320 h 1156544"/>
              <a:gd name="connsiteX1" fmla="*/ 470517 w 1653134"/>
              <a:gd name="connsiteY1" fmla="*/ 1074198 h 1156544"/>
              <a:gd name="connsiteX2" fmla="*/ 497150 w 1653134"/>
              <a:gd name="connsiteY2" fmla="*/ 1091953 h 1156544"/>
              <a:gd name="connsiteX3" fmla="*/ 550416 w 1653134"/>
              <a:gd name="connsiteY3" fmla="*/ 1109708 h 1156544"/>
              <a:gd name="connsiteX4" fmla="*/ 577049 w 1653134"/>
              <a:gd name="connsiteY4" fmla="*/ 1118586 h 1156544"/>
              <a:gd name="connsiteX5" fmla="*/ 603682 w 1653134"/>
              <a:gd name="connsiteY5" fmla="*/ 1127464 h 1156544"/>
              <a:gd name="connsiteX6" fmla="*/ 958789 w 1653134"/>
              <a:gd name="connsiteY6" fmla="*/ 1136341 h 1156544"/>
              <a:gd name="connsiteX7" fmla="*/ 1145220 w 1653134"/>
              <a:gd name="connsiteY7" fmla="*/ 1145219 h 1156544"/>
              <a:gd name="connsiteX8" fmla="*/ 1171853 w 1653134"/>
              <a:gd name="connsiteY8" fmla="*/ 1136341 h 1156544"/>
              <a:gd name="connsiteX9" fmla="*/ 1225119 w 1653134"/>
              <a:gd name="connsiteY9" fmla="*/ 1100831 h 1156544"/>
              <a:gd name="connsiteX10" fmla="*/ 1305018 w 1653134"/>
              <a:gd name="connsiteY10" fmla="*/ 1074198 h 1156544"/>
              <a:gd name="connsiteX11" fmla="*/ 1331651 w 1653134"/>
              <a:gd name="connsiteY11" fmla="*/ 1065320 h 1156544"/>
              <a:gd name="connsiteX12" fmla="*/ 1420428 w 1653134"/>
              <a:gd name="connsiteY12" fmla="*/ 1038687 h 1156544"/>
              <a:gd name="connsiteX13" fmla="*/ 1447061 w 1653134"/>
              <a:gd name="connsiteY13" fmla="*/ 1020932 h 1156544"/>
              <a:gd name="connsiteX14" fmla="*/ 1464816 w 1653134"/>
              <a:gd name="connsiteY14" fmla="*/ 1003176 h 1156544"/>
              <a:gd name="connsiteX15" fmla="*/ 1491449 w 1653134"/>
              <a:gd name="connsiteY15" fmla="*/ 994299 h 1156544"/>
              <a:gd name="connsiteX16" fmla="*/ 1553593 w 1653134"/>
              <a:gd name="connsiteY16" fmla="*/ 949910 h 1156544"/>
              <a:gd name="connsiteX17" fmla="*/ 1597981 w 1653134"/>
              <a:gd name="connsiteY17" fmla="*/ 896644 h 1156544"/>
              <a:gd name="connsiteX18" fmla="*/ 1633492 w 1653134"/>
              <a:gd name="connsiteY18" fmla="*/ 843378 h 1156544"/>
              <a:gd name="connsiteX19" fmla="*/ 1633492 w 1653134"/>
              <a:gd name="connsiteY19" fmla="*/ 559293 h 1156544"/>
              <a:gd name="connsiteX20" fmla="*/ 1624614 w 1653134"/>
              <a:gd name="connsiteY20" fmla="*/ 523782 h 1156544"/>
              <a:gd name="connsiteX21" fmla="*/ 1615736 w 1653134"/>
              <a:gd name="connsiteY21" fmla="*/ 479394 h 1156544"/>
              <a:gd name="connsiteX22" fmla="*/ 1606859 w 1653134"/>
              <a:gd name="connsiteY22" fmla="*/ 443883 h 1156544"/>
              <a:gd name="connsiteX23" fmla="*/ 1580226 w 1653134"/>
              <a:gd name="connsiteY23" fmla="*/ 363984 h 1156544"/>
              <a:gd name="connsiteX24" fmla="*/ 1571348 w 1653134"/>
              <a:gd name="connsiteY24" fmla="*/ 337351 h 1156544"/>
              <a:gd name="connsiteX25" fmla="*/ 1562470 w 1653134"/>
              <a:gd name="connsiteY25" fmla="*/ 310718 h 1156544"/>
              <a:gd name="connsiteX26" fmla="*/ 1518082 w 1653134"/>
              <a:gd name="connsiteY26" fmla="*/ 257452 h 1156544"/>
              <a:gd name="connsiteX27" fmla="*/ 1473694 w 1653134"/>
              <a:gd name="connsiteY27" fmla="*/ 221941 h 1156544"/>
              <a:gd name="connsiteX28" fmla="*/ 1438183 w 1653134"/>
              <a:gd name="connsiteY28" fmla="*/ 186431 h 1156544"/>
              <a:gd name="connsiteX29" fmla="*/ 1402672 w 1653134"/>
              <a:gd name="connsiteY29" fmla="*/ 150920 h 1156544"/>
              <a:gd name="connsiteX30" fmla="*/ 1349406 w 1653134"/>
              <a:gd name="connsiteY30" fmla="*/ 124287 h 1156544"/>
              <a:gd name="connsiteX31" fmla="*/ 1296140 w 1653134"/>
              <a:gd name="connsiteY31" fmla="*/ 106532 h 1156544"/>
              <a:gd name="connsiteX32" fmla="*/ 1216241 w 1653134"/>
              <a:gd name="connsiteY32" fmla="*/ 79899 h 1156544"/>
              <a:gd name="connsiteX33" fmla="*/ 1189608 w 1653134"/>
              <a:gd name="connsiteY33" fmla="*/ 71021 h 1156544"/>
              <a:gd name="connsiteX34" fmla="*/ 1136342 w 1653134"/>
              <a:gd name="connsiteY34" fmla="*/ 35510 h 1156544"/>
              <a:gd name="connsiteX35" fmla="*/ 1109709 w 1653134"/>
              <a:gd name="connsiteY35" fmla="*/ 17755 h 1156544"/>
              <a:gd name="connsiteX36" fmla="*/ 1056443 w 1653134"/>
              <a:gd name="connsiteY36" fmla="*/ 0 h 1156544"/>
              <a:gd name="connsiteX37" fmla="*/ 772358 w 1653134"/>
              <a:gd name="connsiteY37" fmla="*/ 8877 h 1156544"/>
              <a:gd name="connsiteX38" fmla="*/ 736847 w 1653134"/>
              <a:gd name="connsiteY38" fmla="*/ 17755 h 1156544"/>
              <a:gd name="connsiteX39" fmla="*/ 683581 w 1653134"/>
              <a:gd name="connsiteY39" fmla="*/ 35510 h 1156544"/>
              <a:gd name="connsiteX40" fmla="*/ 630315 w 1653134"/>
              <a:gd name="connsiteY40" fmla="*/ 53266 h 1156544"/>
              <a:gd name="connsiteX41" fmla="*/ 603682 w 1653134"/>
              <a:gd name="connsiteY41" fmla="*/ 62143 h 1156544"/>
              <a:gd name="connsiteX42" fmla="*/ 532661 w 1653134"/>
              <a:gd name="connsiteY42" fmla="*/ 79899 h 1156544"/>
              <a:gd name="connsiteX43" fmla="*/ 506028 w 1653134"/>
              <a:gd name="connsiteY43" fmla="*/ 88776 h 1156544"/>
              <a:gd name="connsiteX44" fmla="*/ 470517 w 1653134"/>
              <a:gd name="connsiteY44" fmla="*/ 97654 h 1156544"/>
              <a:gd name="connsiteX45" fmla="*/ 417251 w 1653134"/>
              <a:gd name="connsiteY45" fmla="*/ 115409 h 1156544"/>
              <a:gd name="connsiteX46" fmla="*/ 363985 w 1653134"/>
              <a:gd name="connsiteY46" fmla="*/ 133165 h 1156544"/>
              <a:gd name="connsiteX47" fmla="*/ 337352 w 1653134"/>
              <a:gd name="connsiteY47" fmla="*/ 142042 h 1156544"/>
              <a:gd name="connsiteX48" fmla="*/ 310719 w 1653134"/>
              <a:gd name="connsiteY48" fmla="*/ 150920 h 1156544"/>
              <a:gd name="connsiteX49" fmla="*/ 248575 w 1653134"/>
              <a:gd name="connsiteY49" fmla="*/ 168675 h 1156544"/>
              <a:gd name="connsiteX50" fmla="*/ 221942 w 1653134"/>
              <a:gd name="connsiteY50" fmla="*/ 186431 h 1156544"/>
              <a:gd name="connsiteX51" fmla="*/ 168676 w 1653134"/>
              <a:gd name="connsiteY51" fmla="*/ 204186 h 1156544"/>
              <a:gd name="connsiteX52" fmla="*/ 115410 w 1653134"/>
              <a:gd name="connsiteY52" fmla="*/ 230819 h 1156544"/>
              <a:gd name="connsiteX53" fmla="*/ 88777 w 1653134"/>
              <a:gd name="connsiteY53" fmla="*/ 248574 h 1156544"/>
              <a:gd name="connsiteX54" fmla="*/ 35511 w 1653134"/>
              <a:gd name="connsiteY54" fmla="*/ 266330 h 1156544"/>
              <a:gd name="connsiteX55" fmla="*/ 26633 w 1653134"/>
              <a:gd name="connsiteY55" fmla="*/ 292963 h 1156544"/>
              <a:gd name="connsiteX56" fmla="*/ 0 w 1653134"/>
              <a:gd name="connsiteY56" fmla="*/ 310718 h 115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653134" h="1156544">
                <a:moveTo>
                  <a:pt x="363985" y="1065320"/>
                </a:moveTo>
                <a:cubicBezTo>
                  <a:pt x="399496" y="1068279"/>
                  <a:pt x="435575" y="1067210"/>
                  <a:pt x="470517" y="1074198"/>
                </a:cubicBezTo>
                <a:cubicBezTo>
                  <a:pt x="480979" y="1076290"/>
                  <a:pt x="487400" y="1087620"/>
                  <a:pt x="497150" y="1091953"/>
                </a:cubicBezTo>
                <a:cubicBezTo>
                  <a:pt x="514253" y="1099554"/>
                  <a:pt x="532661" y="1103790"/>
                  <a:pt x="550416" y="1109708"/>
                </a:cubicBezTo>
                <a:lnTo>
                  <a:pt x="577049" y="1118586"/>
                </a:lnTo>
                <a:cubicBezTo>
                  <a:pt x="585927" y="1121545"/>
                  <a:pt x="594327" y="1127230"/>
                  <a:pt x="603682" y="1127464"/>
                </a:cubicBezTo>
                <a:lnTo>
                  <a:pt x="958789" y="1136341"/>
                </a:lnTo>
                <a:cubicBezTo>
                  <a:pt x="1054259" y="1168165"/>
                  <a:pt x="993381" y="1155342"/>
                  <a:pt x="1145220" y="1145219"/>
                </a:cubicBezTo>
                <a:cubicBezTo>
                  <a:pt x="1154098" y="1142260"/>
                  <a:pt x="1163673" y="1140886"/>
                  <a:pt x="1171853" y="1136341"/>
                </a:cubicBezTo>
                <a:cubicBezTo>
                  <a:pt x="1190507" y="1125978"/>
                  <a:pt x="1204875" y="1107579"/>
                  <a:pt x="1225119" y="1100831"/>
                </a:cubicBezTo>
                <a:lnTo>
                  <a:pt x="1305018" y="1074198"/>
                </a:lnTo>
                <a:cubicBezTo>
                  <a:pt x="1313896" y="1071239"/>
                  <a:pt x="1322573" y="1067590"/>
                  <a:pt x="1331651" y="1065320"/>
                </a:cubicBezTo>
                <a:cubicBezTo>
                  <a:pt x="1351500" y="1060357"/>
                  <a:pt x="1407461" y="1047331"/>
                  <a:pt x="1420428" y="1038687"/>
                </a:cubicBezTo>
                <a:cubicBezTo>
                  <a:pt x="1429306" y="1032769"/>
                  <a:pt x="1438730" y="1027597"/>
                  <a:pt x="1447061" y="1020932"/>
                </a:cubicBezTo>
                <a:cubicBezTo>
                  <a:pt x="1453597" y="1015703"/>
                  <a:pt x="1457639" y="1007482"/>
                  <a:pt x="1464816" y="1003176"/>
                </a:cubicBezTo>
                <a:cubicBezTo>
                  <a:pt x="1472840" y="998361"/>
                  <a:pt x="1482571" y="997258"/>
                  <a:pt x="1491449" y="994299"/>
                </a:cubicBezTo>
                <a:cubicBezTo>
                  <a:pt x="1533577" y="952171"/>
                  <a:pt x="1511079" y="964082"/>
                  <a:pt x="1553593" y="949910"/>
                </a:cubicBezTo>
                <a:cubicBezTo>
                  <a:pt x="1617032" y="854750"/>
                  <a:pt x="1518242" y="999165"/>
                  <a:pt x="1597981" y="896644"/>
                </a:cubicBezTo>
                <a:cubicBezTo>
                  <a:pt x="1611082" y="879800"/>
                  <a:pt x="1633492" y="843378"/>
                  <a:pt x="1633492" y="843378"/>
                </a:cubicBezTo>
                <a:cubicBezTo>
                  <a:pt x="1668878" y="737211"/>
                  <a:pt x="1648589" y="808403"/>
                  <a:pt x="1633492" y="559293"/>
                </a:cubicBezTo>
                <a:cubicBezTo>
                  <a:pt x="1632754" y="547114"/>
                  <a:pt x="1627261" y="535693"/>
                  <a:pt x="1624614" y="523782"/>
                </a:cubicBezTo>
                <a:cubicBezTo>
                  <a:pt x="1621341" y="509052"/>
                  <a:pt x="1619009" y="494124"/>
                  <a:pt x="1615736" y="479394"/>
                </a:cubicBezTo>
                <a:cubicBezTo>
                  <a:pt x="1613089" y="467483"/>
                  <a:pt x="1610365" y="455570"/>
                  <a:pt x="1606859" y="443883"/>
                </a:cubicBezTo>
                <a:cubicBezTo>
                  <a:pt x="1598792" y="416993"/>
                  <a:pt x="1589104" y="390617"/>
                  <a:pt x="1580226" y="363984"/>
                </a:cubicBezTo>
                <a:lnTo>
                  <a:pt x="1571348" y="337351"/>
                </a:lnTo>
                <a:cubicBezTo>
                  <a:pt x="1568389" y="328473"/>
                  <a:pt x="1567661" y="318504"/>
                  <a:pt x="1562470" y="310718"/>
                </a:cubicBezTo>
                <a:cubicBezTo>
                  <a:pt x="1518388" y="244593"/>
                  <a:pt x="1575044" y="325807"/>
                  <a:pt x="1518082" y="257452"/>
                </a:cubicBezTo>
                <a:cubicBezTo>
                  <a:pt x="1487193" y="220385"/>
                  <a:pt x="1517416" y="236515"/>
                  <a:pt x="1473694" y="221941"/>
                </a:cubicBezTo>
                <a:cubicBezTo>
                  <a:pt x="1455938" y="168674"/>
                  <a:pt x="1479613" y="216023"/>
                  <a:pt x="1438183" y="186431"/>
                </a:cubicBezTo>
                <a:cubicBezTo>
                  <a:pt x="1424561" y="176701"/>
                  <a:pt x="1418553" y="156214"/>
                  <a:pt x="1402672" y="150920"/>
                </a:cubicBezTo>
                <a:cubicBezTo>
                  <a:pt x="1305531" y="118538"/>
                  <a:pt x="1452676" y="170184"/>
                  <a:pt x="1349406" y="124287"/>
                </a:cubicBezTo>
                <a:cubicBezTo>
                  <a:pt x="1332303" y="116686"/>
                  <a:pt x="1313895" y="112450"/>
                  <a:pt x="1296140" y="106532"/>
                </a:cubicBezTo>
                <a:lnTo>
                  <a:pt x="1216241" y="79899"/>
                </a:lnTo>
                <a:lnTo>
                  <a:pt x="1189608" y="71021"/>
                </a:lnTo>
                <a:cubicBezTo>
                  <a:pt x="1139122" y="20535"/>
                  <a:pt x="1187732" y="61205"/>
                  <a:pt x="1136342" y="35510"/>
                </a:cubicBezTo>
                <a:cubicBezTo>
                  <a:pt x="1126799" y="30738"/>
                  <a:pt x="1119459" y="22088"/>
                  <a:pt x="1109709" y="17755"/>
                </a:cubicBezTo>
                <a:cubicBezTo>
                  <a:pt x="1092606" y="10154"/>
                  <a:pt x="1056443" y="0"/>
                  <a:pt x="1056443" y="0"/>
                </a:cubicBezTo>
                <a:cubicBezTo>
                  <a:pt x="961748" y="2959"/>
                  <a:pt x="866953" y="3622"/>
                  <a:pt x="772358" y="8877"/>
                </a:cubicBezTo>
                <a:cubicBezTo>
                  <a:pt x="760175" y="9554"/>
                  <a:pt x="748534" y="14249"/>
                  <a:pt x="736847" y="17755"/>
                </a:cubicBezTo>
                <a:cubicBezTo>
                  <a:pt x="718921" y="23133"/>
                  <a:pt x="701336" y="29592"/>
                  <a:pt x="683581" y="35510"/>
                </a:cubicBezTo>
                <a:lnTo>
                  <a:pt x="630315" y="53266"/>
                </a:lnTo>
                <a:cubicBezTo>
                  <a:pt x="621437" y="56225"/>
                  <a:pt x="612760" y="59873"/>
                  <a:pt x="603682" y="62143"/>
                </a:cubicBezTo>
                <a:cubicBezTo>
                  <a:pt x="580008" y="68062"/>
                  <a:pt x="555811" y="72183"/>
                  <a:pt x="532661" y="79899"/>
                </a:cubicBezTo>
                <a:cubicBezTo>
                  <a:pt x="523783" y="82858"/>
                  <a:pt x="515026" y="86205"/>
                  <a:pt x="506028" y="88776"/>
                </a:cubicBezTo>
                <a:cubicBezTo>
                  <a:pt x="494296" y="92128"/>
                  <a:pt x="482204" y="94148"/>
                  <a:pt x="470517" y="97654"/>
                </a:cubicBezTo>
                <a:cubicBezTo>
                  <a:pt x="452591" y="103032"/>
                  <a:pt x="435006" y="109491"/>
                  <a:pt x="417251" y="115409"/>
                </a:cubicBezTo>
                <a:lnTo>
                  <a:pt x="363985" y="133165"/>
                </a:lnTo>
                <a:lnTo>
                  <a:pt x="337352" y="142042"/>
                </a:lnTo>
                <a:cubicBezTo>
                  <a:pt x="328474" y="145001"/>
                  <a:pt x="319797" y="148650"/>
                  <a:pt x="310719" y="150920"/>
                </a:cubicBezTo>
                <a:cubicBezTo>
                  <a:pt x="266130" y="162068"/>
                  <a:pt x="286783" y="155940"/>
                  <a:pt x="248575" y="168675"/>
                </a:cubicBezTo>
                <a:cubicBezTo>
                  <a:pt x="239697" y="174594"/>
                  <a:pt x="231692" y="182098"/>
                  <a:pt x="221942" y="186431"/>
                </a:cubicBezTo>
                <a:cubicBezTo>
                  <a:pt x="204839" y="194032"/>
                  <a:pt x="184249" y="193805"/>
                  <a:pt x="168676" y="204186"/>
                </a:cubicBezTo>
                <a:cubicBezTo>
                  <a:pt x="92350" y="255069"/>
                  <a:pt x="188920" y="194064"/>
                  <a:pt x="115410" y="230819"/>
                </a:cubicBezTo>
                <a:cubicBezTo>
                  <a:pt x="105867" y="235591"/>
                  <a:pt x="98527" y="244241"/>
                  <a:pt x="88777" y="248574"/>
                </a:cubicBezTo>
                <a:cubicBezTo>
                  <a:pt x="71674" y="256175"/>
                  <a:pt x="35511" y="266330"/>
                  <a:pt x="35511" y="266330"/>
                </a:cubicBezTo>
                <a:cubicBezTo>
                  <a:pt x="32552" y="275208"/>
                  <a:pt x="32479" y="285656"/>
                  <a:pt x="26633" y="292963"/>
                </a:cubicBezTo>
                <a:cubicBezTo>
                  <a:pt x="19968" y="301294"/>
                  <a:pt x="0" y="310718"/>
                  <a:pt x="0" y="310718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1" name="Полилиния 20"/>
          <p:cNvSpPr/>
          <p:nvPr/>
        </p:nvSpPr>
        <p:spPr>
          <a:xfrm>
            <a:off x="5690586" y="3746377"/>
            <a:ext cx="1038688" cy="381740"/>
          </a:xfrm>
          <a:custGeom>
            <a:avLst/>
            <a:gdLst>
              <a:gd name="connsiteX0" fmla="*/ 1038688 w 1038688"/>
              <a:gd name="connsiteY0" fmla="*/ 337351 h 381740"/>
              <a:gd name="connsiteX1" fmla="*/ 941033 w 1038688"/>
              <a:gd name="connsiteY1" fmla="*/ 355106 h 381740"/>
              <a:gd name="connsiteX2" fmla="*/ 878890 w 1038688"/>
              <a:gd name="connsiteY2" fmla="*/ 372862 h 381740"/>
              <a:gd name="connsiteX3" fmla="*/ 772358 w 1038688"/>
              <a:gd name="connsiteY3" fmla="*/ 381740 h 381740"/>
              <a:gd name="connsiteX4" fmla="*/ 639193 w 1038688"/>
              <a:gd name="connsiteY4" fmla="*/ 372862 h 381740"/>
              <a:gd name="connsiteX5" fmla="*/ 621437 w 1038688"/>
              <a:gd name="connsiteY5" fmla="*/ 355106 h 381740"/>
              <a:gd name="connsiteX6" fmla="*/ 585927 w 1038688"/>
              <a:gd name="connsiteY6" fmla="*/ 346229 h 381740"/>
              <a:gd name="connsiteX7" fmla="*/ 532661 w 1038688"/>
              <a:gd name="connsiteY7" fmla="*/ 328473 h 381740"/>
              <a:gd name="connsiteX8" fmla="*/ 426129 w 1038688"/>
              <a:gd name="connsiteY8" fmla="*/ 310718 h 381740"/>
              <a:gd name="connsiteX9" fmla="*/ 399496 w 1038688"/>
              <a:gd name="connsiteY9" fmla="*/ 301840 h 381740"/>
              <a:gd name="connsiteX10" fmla="*/ 355107 w 1038688"/>
              <a:gd name="connsiteY10" fmla="*/ 266330 h 381740"/>
              <a:gd name="connsiteX11" fmla="*/ 328474 w 1038688"/>
              <a:gd name="connsiteY11" fmla="*/ 257452 h 381740"/>
              <a:gd name="connsiteX12" fmla="*/ 310719 w 1038688"/>
              <a:gd name="connsiteY12" fmla="*/ 230819 h 381740"/>
              <a:gd name="connsiteX13" fmla="*/ 284086 w 1038688"/>
              <a:gd name="connsiteY13" fmla="*/ 221941 h 381740"/>
              <a:gd name="connsiteX14" fmla="*/ 257453 w 1038688"/>
              <a:gd name="connsiteY14" fmla="*/ 204186 h 381740"/>
              <a:gd name="connsiteX15" fmla="*/ 221942 w 1038688"/>
              <a:gd name="connsiteY15" fmla="*/ 168675 h 381740"/>
              <a:gd name="connsiteX16" fmla="*/ 204187 w 1038688"/>
              <a:gd name="connsiteY16" fmla="*/ 142042 h 381740"/>
              <a:gd name="connsiteX17" fmla="*/ 177554 w 1038688"/>
              <a:gd name="connsiteY17" fmla="*/ 124287 h 381740"/>
              <a:gd name="connsiteX18" fmla="*/ 133165 w 1038688"/>
              <a:gd name="connsiteY18" fmla="*/ 97654 h 381740"/>
              <a:gd name="connsiteX19" fmla="*/ 88777 w 1038688"/>
              <a:gd name="connsiteY19" fmla="*/ 62143 h 381740"/>
              <a:gd name="connsiteX20" fmla="*/ 35511 w 1038688"/>
              <a:gd name="connsiteY20" fmla="*/ 17755 h 381740"/>
              <a:gd name="connsiteX21" fmla="*/ 0 w 1038688"/>
              <a:gd name="connsiteY21" fmla="*/ 0 h 38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8688" h="381740">
                <a:moveTo>
                  <a:pt x="1038688" y="337351"/>
                </a:moveTo>
                <a:cubicBezTo>
                  <a:pt x="988406" y="344534"/>
                  <a:pt x="982885" y="343149"/>
                  <a:pt x="941033" y="355106"/>
                </a:cubicBezTo>
                <a:cubicBezTo>
                  <a:pt x="918102" y="361658"/>
                  <a:pt x="903561" y="369778"/>
                  <a:pt x="878890" y="372862"/>
                </a:cubicBezTo>
                <a:cubicBezTo>
                  <a:pt x="843531" y="377282"/>
                  <a:pt x="807869" y="378781"/>
                  <a:pt x="772358" y="381740"/>
                </a:cubicBezTo>
                <a:cubicBezTo>
                  <a:pt x="727970" y="378781"/>
                  <a:pt x="683003" y="380593"/>
                  <a:pt x="639193" y="372862"/>
                </a:cubicBezTo>
                <a:cubicBezTo>
                  <a:pt x="630950" y="371407"/>
                  <a:pt x="628924" y="358849"/>
                  <a:pt x="621437" y="355106"/>
                </a:cubicBezTo>
                <a:cubicBezTo>
                  <a:pt x="610524" y="349650"/>
                  <a:pt x="597613" y="349735"/>
                  <a:pt x="585927" y="346229"/>
                </a:cubicBezTo>
                <a:cubicBezTo>
                  <a:pt x="568000" y="340851"/>
                  <a:pt x="551189" y="331120"/>
                  <a:pt x="532661" y="328473"/>
                </a:cubicBezTo>
                <a:cubicBezTo>
                  <a:pt x="497577" y="323461"/>
                  <a:pt x="460751" y="319374"/>
                  <a:pt x="426129" y="310718"/>
                </a:cubicBezTo>
                <a:cubicBezTo>
                  <a:pt x="417051" y="308448"/>
                  <a:pt x="407866" y="306025"/>
                  <a:pt x="399496" y="301840"/>
                </a:cubicBezTo>
                <a:cubicBezTo>
                  <a:pt x="292892" y="248538"/>
                  <a:pt x="437680" y="315873"/>
                  <a:pt x="355107" y="266330"/>
                </a:cubicBezTo>
                <a:cubicBezTo>
                  <a:pt x="347083" y="261515"/>
                  <a:pt x="337352" y="260411"/>
                  <a:pt x="328474" y="257452"/>
                </a:cubicBezTo>
                <a:cubicBezTo>
                  <a:pt x="322556" y="248574"/>
                  <a:pt x="319050" y="237484"/>
                  <a:pt x="310719" y="230819"/>
                </a:cubicBezTo>
                <a:cubicBezTo>
                  <a:pt x="303412" y="224973"/>
                  <a:pt x="292456" y="226126"/>
                  <a:pt x="284086" y="221941"/>
                </a:cubicBezTo>
                <a:cubicBezTo>
                  <a:pt x="274543" y="217169"/>
                  <a:pt x="265554" y="211130"/>
                  <a:pt x="257453" y="204186"/>
                </a:cubicBezTo>
                <a:cubicBezTo>
                  <a:pt x="244743" y="193292"/>
                  <a:pt x="231228" y="182604"/>
                  <a:pt x="221942" y="168675"/>
                </a:cubicBezTo>
                <a:cubicBezTo>
                  <a:pt x="216024" y="159797"/>
                  <a:pt x="211732" y="149587"/>
                  <a:pt x="204187" y="142042"/>
                </a:cubicBezTo>
                <a:cubicBezTo>
                  <a:pt x="196642" y="134497"/>
                  <a:pt x="185886" y="130952"/>
                  <a:pt x="177554" y="124287"/>
                </a:cubicBezTo>
                <a:cubicBezTo>
                  <a:pt x="142736" y="96433"/>
                  <a:pt x="179416" y="113072"/>
                  <a:pt x="133165" y="97654"/>
                </a:cubicBezTo>
                <a:cubicBezTo>
                  <a:pt x="93457" y="38091"/>
                  <a:pt x="140233" y="96448"/>
                  <a:pt x="88777" y="62143"/>
                </a:cubicBezTo>
                <a:cubicBezTo>
                  <a:pt x="29875" y="22875"/>
                  <a:pt x="93602" y="46801"/>
                  <a:pt x="35511" y="17755"/>
                </a:cubicBezTo>
                <a:cubicBezTo>
                  <a:pt x="-5295" y="-2648"/>
                  <a:pt x="20058" y="20056"/>
                  <a:pt x="0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2" name="Полилиния 21"/>
          <p:cNvSpPr/>
          <p:nvPr/>
        </p:nvSpPr>
        <p:spPr>
          <a:xfrm>
            <a:off x="2112885" y="3417903"/>
            <a:ext cx="3559946" cy="1305020"/>
          </a:xfrm>
          <a:custGeom>
            <a:avLst/>
            <a:gdLst>
              <a:gd name="connsiteX0" fmla="*/ 3559946 w 3559946"/>
              <a:gd name="connsiteY0" fmla="*/ 284085 h 1305020"/>
              <a:gd name="connsiteX1" fmla="*/ 3542191 w 3559946"/>
              <a:gd name="connsiteY1" fmla="*/ 239697 h 1305020"/>
              <a:gd name="connsiteX2" fmla="*/ 3524435 w 3559946"/>
              <a:gd name="connsiteY2" fmla="*/ 213064 h 1305020"/>
              <a:gd name="connsiteX3" fmla="*/ 3515558 w 3559946"/>
              <a:gd name="connsiteY3" fmla="*/ 186431 h 1305020"/>
              <a:gd name="connsiteX4" fmla="*/ 3426781 w 3559946"/>
              <a:gd name="connsiteY4" fmla="*/ 115410 h 1305020"/>
              <a:gd name="connsiteX5" fmla="*/ 3364637 w 3559946"/>
              <a:gd name="connsiteY5" fmla="*/ 97654 h 1305020"/>
              <a:gd name="connsiteX6" fmla="*/ 3311371 w 3559946"/>
              <a:gd name="connsiteY6" fmla="*/ 71021 h 1305020"/>
              <a:gd name="connsiteX7" fmla="*/ 3284738 w 3559946"/>
              <a:gd name="connsiteY7" fmla="*/ 53266 h 1305020"/>
              <a:gd name="connsiteX8" fmla="*/ 3258105 w 3559946"/>
              <a:gd name="connsiteY8" fmla="*/ 44388 h 1305020"/>
              <a:gd name="connsiteX9" fmla="*/ 3204839 w 3559946"/>
              <a:gd name="connsiteY9" fmla="*/ 17755 h 1305020"/>
              <a:gd name="connsiteX10" fmla="*/ 3018408 w 3559946"/>
              <a:gd name="connsiteY10" fmla="*/ 0 h 1305020"/>
              <a:gd name="connsiteX11" fmla="*/ 2503503 w 3559946"/>
              <a:gd name="connsiteY11" fmla="*/ 8878 h 1305020"/>
              <a:gd name="connsiteX12" fmla="*/ 2450237 w 3559946"/>
              <a:gd name="connsiteY12" fmla="*/ 17755 h 1305020"/>
              <a:gd name="connsiteX13" fmla="*/ 2423604 w 3559946"/>
              <a:gd name="connsiteY13" fmla="*/ 26633 h 1305020"/>
              <a:gd name="connsiteX14" fmla="*/ 2361461 w 3559946"/>
              <a:gd name="connsiteY14" fmla="*/ 44388 h 1305020"/>
              <a:gd name="connsiteX15" fmla="*/ 2317072 w 3559946"/>
              <a:gd name="connsiteY15" fmla="*/ 71021 h 1305020"/>
              <a:gd name="connsiteX16" fmla="*/ 2299317 w 3559946"/>
              <a:gd name="connsiteY16" fmla="*/ 88777 h 1305020"/>
              <a:gd name="connsiteX17" fmla="*/ 2219418 w 3559946"/>
              <a:gd name="connsiteY17" fmla="*/ 133165 h 1305020"/>
              <a:gd name="connsiteX18" fmla="*/ 2192785 w 3559946"/>
              <a:gd name="connsiteY18" fmla="*/ 150920 h 1305020"/>
              <a:gd name="connsiteX19" fmla="*/ 2139519 w 3559946"/>
              <a:gd name="connsiteY19" fmla="*/ 168676 h 1305020"/>
              <a:gd name="connsiteX20" fmla="*/ 2112886 w 3559946"/>
              <a:gd name="connsiteY20" fmla="*/ 177553 h 1305020"/>
              <a:gd name="connsiteX21" fmla="*/ 2032987 w 3559946"/>
              <a:gd name="connsiteY21" fmla="*/ 230819 h 1305020"/>
              <a:gd name="connsiteX22" fmla="*/ 2006354 w 3559946"/>
              <a:gd name="connsiteY22" fmla="*/ 248575 h 1305020"/>
              <a:gd name="connsiteX23" fmla="*/ 1988598 w 3559946"/>
              <a:gd name="connsiteY23" fmla="*/ 266330 h 1305020"/>
              <a:gd name="connsiteX24" fmla="*/ 1961965 w 3559946"/>
              <a:gd name="connsiteY24" fmla="*/ 275208 h 1305020"/>
              <a:gd name="connsiteX25" fmla="*/ 1935332 w 3559946"/>
              <a:gd name="connsiteY25" fmla="*/ 292963 h 1305020"/>
              <a:gd name="connsiteX26" fmla="*/ 1873189 w 3559946"/>
              <a:gd name="connsiteY26" fmla="*/ 319596 h 1305020"/>
              <a:gd name="connsiteX27" fmla="*/ 1855433 w 3559946"/>
              <a:gd name="connsiteY27" fmla="*/ 337351 h 1305020"/>
              <a:gd name="connsiteX28" fmla="*/ 1819923 w 3559946"/>
              <a:gd name="connsiteY28" fmla="*/ 346229 h 1305020"/>
              <a:gd name="connsiteX29" fmla="*/ 1766657 w 3559946"/>
              <a:gd name="connsiteY29" fmla="*/ 363984 h 1305020"/>
              <a:gd name="connsiteX30" fmla="*/ 1740024 w 3559946"/>
              <a:gd name="connsiteY30" fmla="*/ 372862 h 1305020"/>
              <a:gd name="connsiteX31" fmla="*/ 1686758 w 3559946"/>
              <a:gd name="connsiteY31" fmla="*/ 399495 h 1305020"/>
              <a:gd name="connsiteX32" fmla="*/ 1633492 w 3559946"/>
              <a:gd name="connsiteY32" fmla="*/ 435006 h 1305020"/>
              <a:gd name="connsiteX33" fmla="*/ 1580226 w 3559946"/>
              <a:gd name="connsiteY33" fmla="*/ 470516 h 1305020"/>
              <a:gd name="connsiteX34" fmla="*/ 1553593 w 3559946"/>
              <a:gd name="connsiteY34" fmla="*/ 488272 h 1305020"/>
              <a:gd name="connsiteX35" fmla="*/ 1535837 w 3559946"/>
              <a:gd name="connsiteY35" fmla="*/ 506027 h 1305020"/>
              <a:gd name="connsiteX36" fmla="*/ 1500327 w 3559946"/>
              <a:gd name="connsiteY36" fmla="*/ 532660 h 1305020"/>
              <a:gd name="connsiteX37" fmla="*/ 1438183 w 3559946"/>
              <a:gd name="connsiteY37" fmla="*/ 594804 h 1305020"/>
              <a:gd name="connsiteX38" fmla="*/ 1393795 w 3559946"/>
              <a:gd name="connsiteY38" fmla="*/ 639192 h 1305020"/>
              <a:gd name="connsiteX39" fmla="*/ 1331651 w 3559946"/>
              <a:gd name="connsiteY39" fmla="*/ 683580 h 1305020"/>
              <a:gd name="connsiteX40" fmla="*/ 1287263 w 3559946"/>
              <a:gd name="connsiteY40" fmla="*/ 710214 h 1305020"/>
              <a:gd name="connsiteX41" fmla="*/ 1269507 w 3559946"/>
              <a:gd name="connsiteY41" fmla="*/ 727969 h 1305020"/>
              <a:gd name="connsiteX42" fmla="*/ 1242874 w 3559946"/>
              <a:gd name="connsiteY42" fmla="*/ 745724 h 1305020"/>
              <a:gd name="connsiteX43" fmla="*/ 1189608 w 3559946"/>
              <a:gd name="connsiteY43" fmla="*/ 772357 h 1305020"/>
              <a:gd name="connsiteX44" fmla="*/ 1171853 w 3559946"/>
              <a:gd name="connsiteY44" fmla="*/ 798990 h 1305020"/>
              <a:gd name="connsiteX45" fmla="*/ 1145220 w 3559946"/>
              <a:gd name="connsiteY45" fmla="*/ 807868 h 1305020"/>
              <a:gd name="connsiteX46" fmla="*/ 1136342 w 3559946"/>
              <a:gd name="connsiteY46" fmla="*/ 834501 h 1305020"/>
              <a:gd name="connsiteX47" fmla="*/ 1083076 w 3559946"/>
              <a:gd name="connsiteY47" fmla="*/ 870012 h 1305020"/>
              <a:gd name="connsiteX48" fmla="*/ 1029810 w 3559946"/>
              <a:gd name="connsiteY48" fmla="*/ 923278 h 1305020"/>
              <a:gd name="connsiteX49" fmla="*/ 1003177 w 3559946"/>
              <a:gd name="connsiteY49" fmla="*/ 949911 h 1305020"/>
              <a:gd name="connsiteX50" fmla="*/ 949911 w 3559946"/>
              <a:gd name="connsiteY50" fmla="*/ 985421 h 1305020"/>
              <a:gd name="connsiteX51" fmla="*/ 923278 w 3559946"/>
              <a:gd name="connsiteY51" fmla="*/ 994299 h 1305020"/>
              <a:gd name="connsiteX52" fmla="*/ 896645 w 3559946"/>
              <a:gd name="connsiteY52" fmla="*/ 1012054 h 1305020"/>
              <a:gd name="connsiteX53" fmla="*/ 870012 w 3559946"/>
              <a:gd name="connsiteY53" fmla="*/ 1020932 h 1305020"/>
              <a:gd name="connsiteX54" fmla="*/ 834501 w 3559946"/>
              <a:gd name="connsiteY54" fmla="*/ 1038687 h 1305020"/>
              <a:gd name="connsiteX55" fmla="*/ 807868 w 3559946"/>
              <a:gd name="connsiteY55" fmla="*/ 1047565 h 1305020"/>
              <a:gd name="connsiteX56" fmla="*/ 781235 w 3559946"/>
              <a:gd name="connsiteY56" fmla="*/ 1065320 h 1305020"/>
              <a:gd name="connsiteX57" fmla="*/ 754602 w 3559946"/>
              <a:gd name="connsiteY57" fmla="*/ 1074198 h 1305020"/>
              <a:gd name="connsiteX58" fmla="*/ 727969 w 3559946"/>
              <a:gd name="connsiteY58" fmla="*/ 1091953 h 1305020"/>
              <a:gd name="connsiteX59" fmla="*/ 639193 w 3559946"/>
              <a:gd name="connsiteY59" fmla="*/ 1118586 h 1305020"/>
              <a:gd name="connsiteX60" fmla="*/ 585927 w 3559946"/>
              <a:gd name="connsiteY60" fmla="*/ 1136342 h 1305020"/>
              <a:gd name="connsiteX61" fmla="*/ 559294 w 3559946"/>
              <a:gd name="connsiteY61" fmla="*/ 1145219 h 1305020"/>
              <a:gd name="connsiteX62" fmla="*/ 514905 w 3559946"/>
              <a:gd name="connsiteY62" fmla="*/ 1171852 h 1305020"/>
              <a:gd name="connsiteX63" fmla="*/ 488272 w 3559946"/>
              <a:gd name="connsiteY63" fmla="*/ 1189608 h 1305020"/>
              <a:gd name="connsiteX64" fmla="*/ 417251 w 3559946"/>
              <a:gd name="connsiteY64" fmla="*/ 1207363 h 1305020"/>
              <a:gd name="connsiteX65" fmla="*/ 363985 w 3559946"/>
              <a:gd name="connsiteY65" fmla="*/ 1225118 h 1305020"/>
              <a:gd name="connsiteX66" fmla="*/ 337352 w 3559946"/>
              <a:gd name="connsiteY66" fmla="*/ 1233996 h 1305020"/>
              <a:gd name="connsiteX67" fmla="*/ 248575 w 3559946"/>
              <a:gd name="connsiteY67" fmla="*/ 1260629 h 1305020"/>
              <a:gd name="connsiteX68" fmla="*/ 195309 w 3559946"/>
              <a:gd name="connsiteY68" fmla="*/ 1278384 h 1305020"/>
              <a:gd name="connsiteX69" fmla="*/ 159798 w 3559946"/>
              <a:gd name="connsiteY69" fmla="*/ 1287262 h 1305020"/>
              <a:gd name="connsiteX70" fmla="*/ 133165 w 3559946"/>
              <a:gd name="connsiteY70" fmla="*/ 1296140 h 1305020"/>
              <a:gd name="connsiteX71" fmla="*/ 0 w 3559946"/>
              <a:gd name="connsiteY71" fmla="*/ 1305017 h 130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559946" h="1305020">
                <a:moveTo>
                  <a:pt x="3559946" y="284085"/>
                </a:moveTo>
                <a:cubicBezTo>
                  <a:pt x="3554028" y="269289"/>
                  <a:pt x="3549318" y="253950"/>
                  <a:pt x="3542191" y="239697"/>
                </a:cubicBezTo>
                <a:cubicBezTo>
                  <a:pt x="3537419" y="230154"/>
                  <a:pt x="3529207" y="222607"/>
                  <a:pt x="3524435" y="213064"/>
                </a:cubicBezTo>
                <a:cubicBezTo>
                  <a:pt x="3520250" y="204694"/>
                  <a:pt x="3520997" y="194046"/>
                  <a:pt x="3515558" y="186431"/>
                </a:cubicBezTo>
                <a:cubicBezTo>
                  <a:pt x="3500405" y="165217"/>
                  <a:pt x="3448790" y="122747"/>
                  <a:pt x="3426781" y="115410"/>
                </a:cubicBezTo>
                <a:cubicBezTo>
                  <a:pt x="3388573" y="102673"/>
                  <a:pt x="3409226" y="108802"/>
                  <a:pt x="3364637" y="97654"/>
                </a:cubicBezTo>
                <a:cubicBezTo>
                  <a:pt x="3288311" y="46771"/>
                  <a:pt x="3384881" y="107776"/>
                  <a:pt x="3311371" y="71021"/>
                </a:cubicBezTo>
                <a:cubicBezTo>
                  <a:pt x="3301828" y="66249"/>
                  <a:pt x="3294281" y="58038"/>
                  <a:pt x="3284738" y="53266"/>
                </a:cubicBezTo>
                <a:cubicBezTo>
                  <a:pt x="3276368" y="49081"/>
                  <a:pt x="3266475" y="48573"/>
                  <a:pt x="3258105" y="44388"/>
                </a:cubicBezTo>
                <a:cubicBezTo>
                  <a:pt x="3227433" y="29052"/>
                  <a:pt x="3238308" y="23333"/>
                  <a:pt x="3204839" y="17755"/>
                </a:cubicBezTo>
                <a:cubicBezTo>
                  <a:pt x="3166414" y="11351"/>
                  <a:pt x="3049399" y="2583"/>
                  <a:pt x="3018408" y="0"/>
                </a:cubicBezTo>
                <a:lnTo>
                  <a:pt x="2503503" y="8878"/>
                </a:lnTo>
                <a:cubicBezTo>
                  <a:pt x="2485512" y="9440"/>
                  <a:pt x="2467809" y="13850"/>
                  <a:pt x="2450237" y="17755"/>
                </a:cubicBezTo>
                <a:cubicBezTo>
                  <a:pt x="2441102" y="19785"/>
                  <a:pt x="2432602" y="24062"/>
                  <a:pt x="2423604" y="26633"/>
                </a:cubicBezTo>
                <a:cubicBezTo>
                  <a:pt x="2345547" y="48936"/>
                  <a:pt x="2425338" y="23097"/>
                  <a:pt x="2361461" y="44388"/>
                </a:cubicBezTo>
                <a:cubicBezTo>
                  <a:pt x="2316469" y="89380"/>
                  <a:pt x="2374698" y="36445"/>
                  <a:pt x="2317072" y="71021"/>
                </a:cubicBezTo>
                <a:cubicBezTo>
                  <a:pt x="2309895" y="75327"/>
                  <a:pt x="2306013" y="83755"/>
                  <a:pt x="2299317" y="88777"/>
                </a:cubicBezTo>
                <a:cubicBezTo>
                  <a:pt x="2187362" y="172744"/>
                  <a:pt x="2288617" y="98565"/>
                  <a:pt x="2219418" y="133165"/>
                </a:cubicBezTo>
                <a:cubicBezTo>
                  <a:pt x="2209875" y="137937"/>
                  <a:pt x="2202535" y="146587"/>
                  <a:pt x="2192785" y="150920"/>
                </a:cubicBezTo>
                <a:cubicBezTo>
                  <a:pt x="2175682" y="158521"/>
                  <a:pt x="2157274" y="162758"/>
                  <a:pt x="2139519" y="168676"/>
                </a:cubicBezTo>
                <a:lnTo>
                  <a:pt x="2112886" y="177553"/>
                </a:lnTo>
                <a:lnTo>
                  <a:pt x="2032987" y="230819"/>
                </a:lnTo>
                <a:cubicBezTo>
                  <a:pt x="2024109" y="236738"/>
                  <a:pt x="2013899" y="241031"/>
                  <a:pt x="2006354" y="248575"/>
                </a:cubicBezTo>
                <a:cubicBezTo>
                  <a:pt x="2000435" y="254493"/>
                  <a:pt x="1995775" y="262024"/>
                  <a:pt x="1988598" y="266330"/>
                </a:cubicBezTo>
                <a:cubicBezTo>
                  <a:pt x="1980574" y="271145"/>
                  <a:pt x="1970335" y="271023"/>
                  <a:pt x="1961965" y="275208"/>
                </a:cubicBezTo>
                <a:cubicBezTo>
                  <a:pt x="1952422" y="279980"/>
                  <a:pt x="1944875" y="288191"/>
                  <a:pt x="1935332" y="292963"/>
                </a:cubicBezTo>
                <a:cubicBezTo>
                  <a:pt x="1887985" y="316636"/>
                  <a:pt x="1928607" y="282651"/>
                  <a:pt x="1873189" y="319596"/>
                </a:cubicBezTo>
                <a:cubicBezTo>
                  <a:pt x="1866225" y="324239"/>
                  <a:pt x="1862919" y="333608"/>
                  <a:pt x="1855433" y="337351"/>
                </a:cubicBezTo>
                <a:cubicBezTo>
                  <a:pt x="1844520" y="342807"/>
                  <a:pt x="1831609" y="342723"/>
                  <a:pt x="1819923" y="346229"/>
                </a:cubicBezTo>
                <a:cubicBezTo>
                  <a:pt x="1801997" y="351607"/>
                  <a:pt x="1784412" y="358066"/>
                  <a:pt x="1766657" y="363984"/>
                </a:cubicBezTo>
                <a:cubicBezTo>
                  <a:pt x="1757779" y="366943"/>
                  <a:pt x="1747810" y="367671"/>
                  <a:pt x="1740024" y="372862"/>
                </a:cubicBezTo>
                <a:cubicBezTo>
                  <a:pt x="1705605" y="395808"/>
                  <a:pt x="1723513" y="387243"/>
                  <a:pt x="1686758" y="399495"/>
                </a:cubicBezTo>
                <a:cubicBezTo>
                  <a:pt x="1652846" y="433405"/>
                  <a:pt x="1687236" y="402759"/>
                  <a:pt x="1633492" y="435006"/>
                </a:cubicBezTo>
                <a:cubicBezTo>
                  <a:pt x="1615194" y="445985"/>
                  <a:pt x="1597981" y="458679"/>
                  <a:pt x="1580226" y="470516"/>
                </a:cubicBezTo>
                <a:cubicBezTo>
                  <a:pt x="1571348" y="476435"/>
                  <a:pt x="1561138" y="480728"/>
                  <a:pt x="1553593" y="488272"/>
                </a:cubicBezTo>
                <a:cubicBezTo>
                  <a:pt x="1547674" y="494190"/>
                  <a:pt x="1542267" y="500669"/>
                  <a:pt x="1535837" y="506027"/>
                </a:cubicBezTo>
                <a:cubicBezTo>
                  <a:pt x="1524470" y="515499"/>
                  <a:pt x="1510157" y="521601"/>
                  <a:pt x="1500327" y="532660"/>
                </a:cubicBezTo>
                <a:cubicBezTo>
                  <a:pt x="1440346" y="600139"/>
                  <a:pt x="1493515" y="576359"/>
                  <a:pt x="1438183" y="594804"/>
                </a:cubicBezTo>
                <a:cubicBezTo>
                  <a:pt x="1403988" y="646097"/>
                  <a:pt x="1439827" y="599736"/>
                  <a:pt x="1393795" y="639192"/>
                </a:cubicBezTo>
                <a:cubicBezTo>
                  <a:pt x="1340178" y="685149"/>
                  <a:pt x="1380588" y="667269"/>
                  <a:pt x="1331651" y="683580"/>
                </a:cubicBezTo>
                <a:cubicBezTo>
                  <a:pt x="1286668" y="728565"/>
                  <a:pt x="1344880" y="675644"/>
                  <a:pt x="1287263" y="710214"/>
                </a:cubicBezTo>
                <a:cubicBezTo>
                  <a:pt x="1280086" y="714520"/>
                  <a:pt x="1276043" y="722740"/>
                  <a:pt x="1269507" y="727969"/>
                </a:cubicBezTo>
                <a:cubicBezTo>
                  <a:pt x="1261175" y="734634"/>
                  <a:pt x="1252417" y="740952"/>
                  <a:pt x="1242874" y="745724"/>
                </a:cubicBezTo>
                <a:cubicBezTo>
                  <a:pt x="1169364" y="782479"/>
                  <a:pt x="1265934" y="721474"/>
                  <a:pt x="1189608" y="772357"/>
                </a:cubicBezTo>
                <a:cubicBezTo>
                  <a:pt x="1183690" y="781235"/>
                  <a:pt x="1180184" y="792325"/>
                  <a:pt x="1171853" y="798990"/>
                </a:cubicBezTo>
                <a:cubicBezTo>
                  <a:pt x="1164546" y="804836"/>
                  <a:pt x="1151837" y="801251"/>
                  <a:pt x="1145220" y="807868"/>
                </a:cubicBezTo>
                <a:cubicBezTo>
                  <a:pt x="1138603" y="814485"/>
                  <a:pt x="1142959" y="827884"/>
                  <a:pt x="1136342" y="834501"/>
                </a:cubicBezTo>
                <a:cubicBezTo>
                  <a:pt x="1121253" y="849590"/>
                  <a:pt x="1098165" y="854923"/>
                  <a:pt x="1083076" y="870012"/>
                </a:cubicBezTo>
                <a:lnTo>
                  <a:pt x="1029810" y="923278"/>
                </a:lnTo>
                <a:cubicBezTo>
                  <a:pt x="1020932" y="932156"/>
                  <a:pt x="1013623" y="942947"/>
                  <a:pt x="1003177" y="949911"/>
                </a:cubicBezTo>
                <a:cubicBezTo>
                  <a:pt x="985422" y="961748"/>
                  <a:pt x="970155" y="978673"/>
                  <a:pt x="949911" y="985421"/>
                </a:cubicBezTo>
                <a:cubicBezTo>
                  <a:pt x="941033" y="988380"/>
                  <a:pt x="931648" y="990114"/>
                  <a:pt x="923278" y="994299"/>
                </a:cubicBezTo>
                <a:cubicBezTo>
                  <a:pt x="913735" y="999071"/>
                  <a:pt x="906188" y="1007282"/>
                  <a:pt x="896645" y="1012054"/>
                </a:cubicBezTo>
                <a:cubicBezTo>
                  <a:pt x="888275" y="1016239"/>
                  <a:pt x="878613" y="1017246"/>
                  <a:pt x="870012" y="1020932"/>
                </a:cubicBezTo>
                <a:cubicBezTo>
                  <a:pt x="857848" y="1026145"/>
                  <a:pt x="846665" y="1033474"/>
                  <a:pt x="834501" y="1038687"/>
                </a:cubicBezTo>
                <a:cubicBezTo>
                  <a:pt x="825900" y="1042373"/>
                  <a:pt x="816238" y="1043380"/>
                  <a:pt x="807868" y="1047565"/>
                </a:cubicBezTo>
                <a:cubicBezTo>
                  <a:pt x="798325" y="1052337"/>
                  <a:pt x="790778" y="1060548"/>
                  <a:pt x="781235" y="1065320"/>
                </a:cubicBezTo>
                <a:cubicBezTo>
                  <a:pt x="772865" y="1069505"/>
                  <a:pt x="762972" y="1070013"/>
                  <a:pt x="754602" y="1074198"/>
                </a:cubicBezTo>
                <a:cubicBezTo>
                  <a:pt x="745059" y="1078970"/>
                  <a:pt x="737719" y="1087620"/>
                  <a:pt x="727969" y="1091953"/>
                </a:cubicBezTo>
                <a:cubicBezTo>
                  <a:pt x="684496" y="1111275"/>
                  <a:pt x="678931" y="1106665"/>
                  <a:pt x="639193" y="1118586"/>
                </a:cubicBezTo>
                <a:cubicBezTo>
                  <a:pt x="621266" y="1123964"/>
                  <a:pt x="603682" y="1130424"/>
                  <a:pt x="585927" y="1136342"/>
                </a:cubicBezTo>
                <a:lnTo>
                  <a:pt x="559294" y="1145219"/>
                </a:lnTo>
                <a:cubicBezTo>
                  <a:pt x="524611" y="1179902"/>
                  <a:pt x="561005" y="1148802"/>
                  <a:pt x="514905" y="1171852"/>
                </a:cubicBezTo>
                <a:cubicBezTo>
                  <a:pt x="505362" y="1176624"/>
                  <a:pt x="498299" y="1185962"/>
                  <a:pt x="488272" y="1189608"/>
                </a:cubicBezTo>
                <a:cubicBezTo>
                  <a:pt x="465339" y="1197947"/>
                  <a:pt x="440401" y="1199646"/>
                  <a:pt x="417251" y="1207363"/>
                </a:cubicBezTo>
                <a:lnTo>
                  <a:pt x="363985" y="1225118"/>
                </a:lnTo>
                <a:cubicBezTo>
                  <a:pt x="355107" y="1228077"/>
                  <a:pt x="346430" y="1231726"/>
                  <a:pt x="337352" y="1233996"/>
                </a:cubicBezTo>
                <a:cubicBezTo>
                  <a:pt x="283687" y="1247413"/>
                  <a:pt x="313411" y="1239017"/>
                  <a:pt x="248575" y="1260629"/>
                </a:cubicBezTo>
                <a:lnTo>
                  <a:pt x="195309" y="1278384"/>
                </a:lnTo>
                <a:cubicBezTo>
                  <a:pt x="183472" y="1281343"/>
                  <a:pt x="171530" y="1283910"/>
                  <a:pt x="159798" y="1287262"/>
                </a:cubicBezTo>
                <a:cubicBezTo>
                  <a:pt x="150800" y="1289833"/>
                  <a:pt x="142451" y="1294979"/>
                  <a:pt x="133165" y="1296140"/>
                </a:cubicBezTo>
                <a:cubicBezTo>
                  <a:pt x="58517" y="1305471"/>
                  <a:pt x="49181" y="1305017"/>
                  <a:pt x="0" y="1305017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1464816" y="4421080"/>
            <a:ext cx="603681" cy="294930"/>
          </a:xfrm>
          <a:custGeom>
            <a:avLst/>
            <a:gdLst>
              <a:gd name="connsiteX0" fmla="*/ 603681 w 603681"/>
              <a:gd name="connsiteY0" fmla="*/ 284085 h 294930"/>
              <a:gd name="connsiteX1" fmla="*/ 355106 w 603681"/>
              <a:gd name="connsiteY1" fmla="*/ 284085 h 294930"/>
              <a:gd name="connsiteX2" fmla="*/ 328473 w 603681"/>
              <a:gd name="connsiteY2" fmla="*/ 275207 h 294930"/>
              <a:gd name="connsiteX3" fmla="*/ 248574 w 603681"/>
              <a:gd name="connsiteY3" fmla="*/ 221941 h 294930"/>
              <a:gd name="connsiteX4" fmla="*/ 221941 w 603681"/>
              <a:gd name="connsiteY4" fmla="*/ 204186 h 294930"/>
              <a:gd name="connsiteX5" fmla="*/ 177553 w 603681"/>
              <a:gd name="connsiteY5" fmla="*/ 168675 h 294930"/>
              <a:gd name="connsiteX6" fmla="*/ 133165 w 603681"/>
              <a:gd name="connsiteY6" fmla="*/ 133165 h 294930"/>
              <a:gd name="connsiteX7" fmla="*/ 88776 w 603681"/>
              <a:gd name="connsiteY7" fmla="*/ 97654 h 294930"/>
              <a:gd name="connsiteX8" fmla="*/ 62143 w 603681"/>
              <a:gd name="connsiteY8" fmla="*/ 88776 h 294930"/>
              <a:gd name="connsiteX9" fmla="*/ 26633 w 603681"/>
              <a:gd name="connsiteY9" fmla="*/ 35510 h 294930"/>
              <a:gd name="connsiteX10" fmla="*/ 0 w 603681"/>
              <a:gd name="connsiteY10" fmla="*/ 0 h 2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3681" h="294930">
                <a:moveTo>
                  <a:pt x="603681" y="284085"/>
                </a:moveTo>
                <a:cubicBezTo>
                  <a:pt x="487996" y="298546"/>
                  <a:pt x="521376" y="298544"/>
                  <a:pt x="355106" y="284085"/>
                </a:cubicBezTo>
                <a:cubicBezTo>
                  <a:pt x="345783" y="283274"/>
                  <a:pt x="336653" y="279752"/>
                  <a:pt x="328473" y="275207"/>
                </a:cubicBezTo>
                <a:cubicBezTo>
                  <a:pt x="328448" y="275193"/>
                  <a:pt x="261902" y="230827"/>
                  <a:pt x="248574" y="221941"/>
                </a:cubicBezTo>
                <a:lnTo>
                  <a:pt x="221941" y="204186"/>
                </a:lnTo>
                <a:cubicBezTo>
                  <a:pt x="171058" y="127860"/>
                  <a:pt x="238811" y="217682"/>
                  <a:pt x="177553" y="168675"/>
                </a:cubicBezTo>
                <a:cubicBezTo>
                  <a:pt x="120191" y="122784"/>
                  <a:pt x="200105" y="155477"/>
                  <a:pt x="133165" y="133165"/>
                </a:cubicBezTo>
                <a:cubicBezTo>
                  <a:pt x="116650" y="116650"/>
                  <a:pt x="111175" y="108854"/>
                  <a:pt x="88776" y="97654"/>
                </a:cubicBezTo>
                <a:cubicBezTo>
                  <a:pt x="80406" y="93469"/>
                  <a:pt x="71021" y="91735"/>
                  <a:pt x="62143" y="88776"/>
                </a:cubicBezTo>
                <a:cubicBezTo>
                  <a:pt x="50306" y="71021"/>
                  <a:pt x="41722" y="50599"/>
                  <a:pt x="26633" y="35510"/>
                </a:cubicBezTo>
                <a:cubicBezTo>
                  <a:pt x="4198" y="13076"/>
                  <a:pt x="12620" y="25241"/>
                  <a:pt x="0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5" name="Полилиния 24"/>
          <p:cNvSpPr/>
          <p:nvPr/>
        </p:nvSpPr>
        <p:spPr>
          <a:xfrm>
            <a:off x="1367161" y="3178206"/>
            <a:ext cx="710953" cy="1242874"/>
          </a:xfrm>
          <a:custGeom>
            <a:avLst/>
            <a:gdLst>
              <a:gd name="connsiteX0" fmla="*/ 71022 w 710953"/>
              <a:gd name="connsiteY0" fmla="*/ 1242874 h 1242874"/>
              <a:gd name="connsiteX1" fmla="*/ 53266 w 710953"/>
              <a:gd name="connsiteY1" fmla="*/ 1162975 h 1242874"/>
              <a:gd name="connsiteX2" fmla="*/ 35511 w 710953"/>
              <a:gd name="connsiteY2" fmla="*/ 1136342 h 1242874"/>
              <a:gd name="connsiteX3" fmla="*/ 0 w 710953"/>
              <a:gd name="connsiteY3" fmla="*/ 1100831 h 1242874"/>
              <a:gd name="connsiteX4" fmla="*/ 17756 w 710953"/>
              <a:gd name="connsiteY4" fmla="*/ 825623 h 1242874"/>
              <a:gd name="connsiteX5" fmla="*/ 35511 w 710953"/>
              <a:gd name="connsiteY5" fmla="*/ 772357 h 1242874"/>
              <a:gd name="connsiteX6" fmla="*/ 62144 w 710953"/>
              <a:gd name="connsiteY6" fmla="*/ 674703 h 1242874"/>
              <a:gd name="connsiteX7" fmla="*/ 97655 w 710953"/>
              <a:gd name="connsiteY7" fmla="*/ 639192 h 1242874"/>
              <a:gd name="connsiteX8" fmla="*/ 142043 w 710953"/>
              <a:gd name="connsiteY8" fmla="*/ 585926 h 1242874"/>
              <a:gd name="connsiteX9" fmla="*/ 195309 w 710953"/>
              <a:gd name="connsiteY9" fmla="*/ 550415 h 1242874"/>
              <a:gd name="connsiteX10" fmla="*/ 221942 w 710953"/>
              <a:gd name="connsiteY10" fmla="*/ 532660 h 1242874"/>
              <a:gd name="connsiteX11" fmla="*/ 239697 w 710953"/>
              <a:gd name="connsiteY11" fmla="*/ 497149 h 1242874"/>
              <a:gd name="connsiteX12" fmla="*/ 266330 w 710953"/>
              <a:gd name="connsiteY12" fmla="*/ 488272 h 1242874"/>
              <a:gd name="connsiteX13" fmla="*/ 284086 w 710953"/>
              <a:gd name="connsiteY13" fmla="*/ 470516 h 1242874"/>
              <a:gd name="connsiteX14" fmla="*/ 310719 w 710953"/>
              <a:gd name="connsiteY14" fmla="*/ 452761 h 1242874"/>
              <a:gd name="connsiteX15" fmla="*/ 337352 w 710953"/>
              <a:gd name="connsiteY15" fmla="*/ 426128 h 1242874"/>
              <a:gd name="connsiteX16" fmla="*/ 390618 w 710953"/>
              <a:gd name="connsiteY16" fmla="*/ 399495 h 1242874"/>
              <a:gd name="connsiteX17" fmla="*/ 443884 w 710953"/>
              <a:gd name="connsiteY17" fmla="*/ 363984 h 1242874"/>
              <a:gd name="connsiteX18" fmla="*/ 497150 w 710953"/>
              <a:gd name="connsiteY18" fmla="*/ 337351 h 1242874"/>
              <a:gd name="connsiteX19" fmla="*/ 523783 w 710953"/>
              <a:gd name="connsiteY19" fmla="*/ 310718 h 1242874"/>
              <a:gd name="connsiteX20" fmla="*/ 550416 w 710953"/>
              <a:gd name="connsiteY20" fmla="*/ 292963 h 1242874"/>
              <a:gd name="connsiteX21" fmla="*/ 612559 w 710953"/>
              <a:gd name="connsiteY21" fmla="*/ 230819 h 1242874"/>
              <a:gd name="connsiteX22" fmla="*/ 630315 w 710953"/>
              <a:gd name="connsiteY22" fmla="*/ 177553 h 1242874"/>
              <a:gd name="connsiteX23" fmla="*/ 639192 w 710953"/>
              <a:gd name="connsiteY23" fmla="*/ 150920 h 1242874"/>
              <a:gd name="connsiteX24" fmla="*/ 674703 w 710953"/>
              <a:gd name="connsiteY24" fmla="*/ 106532 h 1242874"/>
              <a:gd name="connsiteX25" fmla="*/ 692458 w 710953"/>
              <a:gd name="connsiteY25" fmla="*/ 44388 h 1242874"/>
              <a:gd name="connsiteX26" fmla="*/ 710214 w 710953"/>
              <a:gd name="connsiteY26" fmla="*/ 0 h 124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10953" h="1242874">
                <a:moveTo>
                  <a:pt x="71022" y="1242874"/>
                </a:moveTo>
                <a:cubicBezTo>
                  <a:pt x="69442" y="1234972"/>
                  <a:pt x="57968" y="1173947"/>
                  <a:pt x="53266" y="1162975"/>
                </a:cubicBezTo>
                <a:cubicBezTo>
                  <a:pt x="49063" y="1153168"/>
                  <a:pt x="42455" y="1144443"/>
                  <a:pt x="35511" y="1136342"/>
                </a:cubicBezTo>
                <a:cubicBezTo>
                  <a:pt x="24617" y="1123632"/>
                  <a:pt x="0" y="1100831"/>
                  <a:pt x="0" y="1100831"/>
                </a:cubicBezTo>
                <a:cubicBezTo>
                  <a:pt x="918" y="1079713"/>
                  <a:pt x="3578" y="891787"/>
                  <a:pt x="17756" y="825623"/>
                </a:cubicBezTo>
                <a:cubicBezTo>
                  <a:pt x="21677" y="807323"/>
                  <a:pt x="31840" y="790709"/>
                  <a:pt x="35511" y="772357"/>
                </a:cubicBezTo>
                <a:cubicBezTo>
                  <a:pt x="38978" y="755022"/>
                  <a:pt x="50882" y="685965"/>
                  <a:pt x="62144" y="674703"/>
                </a:cubicBezTo>
                <a:cubicBezTo>
                  <a:pt x="73981" y="662866"/>
                  <a:pt x="88369" y="653121"/>
                  <a:pt x="97655" y="639192"/>
                </a:cubicBezTo>
                <a:cubicBezTo>
                  <a:pt x="113438" y="615518"/>
                  <a:pt x="118381" y="604330"/>
                  <a:pt x="142043" y="585926"/>
                </a:cubicBezTo>
                <a:cubicBezTo>
                  <a:pt x="158887" y="572825"/>
                  <a:pt x="177554" y="562252"/>
                  <a:pt x="195309" y="550415"/>
                </a:cubicBezTo>
                <a:lnTo>
                  <a:pt x="221942" y="532660"/>
                </a:lnTo>
                <a:cubicBezTo>
                  <a:pt x="227860" y="520823"/>
                  <a:pt x="230339" y="506507"/>
                  <a:pt x="239697" y="497149"/>
                </a:cubicBezTo>
                <a:cubicBezTo>
                  <a:pt x="246314" y="490532"/>
                  <a:pt x="258306" y="493087"/>
                  <a:pt x="266330" y="488272"/>
                </a:cubicBezTo>
                <a:cubicBezTo>
                  <a:pt x="273507" y="483966"/>
                  <a:pt x="277550" y="475745"/>
                  <a:pt x="284086" y="470516"/>
                </a:cubicBezTo>
                <a:cubicBezTo>
                  <a:pt x="292418" y="463851"/>
                  <a:pt x="302522" y="459591"/>
                  <a:pt x="310719" y="452761"/>
                </a:cubicBezTo>
                <a:cubicBezTo>
                  <a:pt x="320364" y="444724"/>
                  <a:pt x="327707" y="434165"/>
                  <a:pt x="337352" y="426128"/>
                </a:cubicBezTo>
                <a:cubicBezTo>
                  <a:pt x="360297" y="407007"/>
                  <a:pt x="363926" y="408393"/>
                  <a:pt x="390618" y="399495"/>
                </a:cubicBezTo>
                <a:cubicBezTo>
                  <a:pt x="441104" y="349009"/>
                  <a:pt x="392494" y="389679"/>
                  <a:pt x="443884" y="363984"/>
                </a:cubicBezTo>
                <a:cubicBezTo>
                  <a:pt x="512723" y="329565"/>
                  <a:pt x="430207" y="359666"/>
                  <a:pt x="497150" y="337351"/>
                </a:cubicBezTo>
                <a:cubicBezTo>
                  <a:pt x="506028" y="328473"/>
                  <a:pt x="514138" y="318755"/>
                  <a:pt x="523783" y="310718"/>
                </a:cubicBezTo>
                <a:cubicBezTo>
                  <a:pt x="531980" y="303888"/>
                  <a:pt x="543390" y="300993"/>
                  <a:pt x="550416" y="292963"/>
                </a:cubicBezTo>
                <a:cubicBezTo>
                  <a:pt x="609074" y="225925"/>
                  <a:pt x="557807" y="249070"/>
                  <a:pt x="612559" y="230819"/>
                </a:cubicBezTo>
                <a:lnTo>
                  <a:pt x="630315" y="177553"/>
                </a:lnTo>
                <a:cubicBezTo>
                  <a:pt x="633274" y="168675"/>
                  <a:pt x="632575" y="157537"/>
                  <a:pt x="639192" y="150920"/>
                </a:cubicBezTo>
                <a:cubicBezTo>
                  <a:pt x="664493" y="125621"/>
                  <a:pt x="652305" y="140129"/>
                  <a:pt x="674703" y="106532"/>
                </a:cubicBezTo>
                <a:cubicBezTo>
                  <a:pt x="676360" y="99904"/>
                  <a:pt x="687002" y="53482"/>
                  <a:pt x="692458" y="44388"/>
                </a:cubicBezTo>
                <a:cubicBezTo>
                  <a:pt x="716492" y="4332"/>
                  <a:pt x="710214" y="51998"/>
                  <a:pt x="710214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-44682" y="490156"/>
            <a:ext cx="2540541" cy="1772338"/>
            <a:chOff x="-44682" y="490156"/>
            <a:chExt cx="2540541" cy="177233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0" b="100000" l="10000" r="100000">
                          <a14:foregroundMark x1="42222" y1="86699" x2="41667" y2="92308"/>
                          <a14:foregroundMark x1="57778" y1="86378" x2="58889" y2="92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715" y="490156"/>
              <a:ext cx="1296144" cy="177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100000" l="0" r="100000">
                          <a14:foregroundMark x1="34458" y1="89715" x2="36627" y2="93354"/>
                          <a14:foregroundMark x1="41500" y1="16915" x2="45250" y2="24876"/>
                          <a14:foregroundMark x1="45500" y1="96020" x2="56000" y2="955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682" y="531535"/>
              <a:ext cx="1664341" cy="167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282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5182 C -0.00139 -0.06061 -0.00104 -0.06963 -0.00295 -0.07773 C -0.00365 -0.08027 -0.00382 -0.08328 -0.00486 -0.08559 C -0.0059 -0.08837 -0.00868 -0.09323 -0.00868 -0.093 C -0.01007 -0.1004 -0.01076 -0.10988 -0.01458 -0.11543 C -0.01563 -0.11913 -0.01615 -0.12446 -0.0184 -0.127 C -0.02257 -0.13186 -0.0283 -0.13579 -0.03299 -0.13995 C -0.03976 -0.1462 -0.04531 -0.15337 -0.05347 -0.15661 C -0.05729 -0.16054 -0.06146 -0.161 -0.06597 -0.16309 C -0.07014 -0.16494 -0.07361 -0.16794 -0.07778 -0.16956 C -0.08194 -0.17558 -0.08663 -0.17396 -0.09323 -0.17511 C -0.11129 -0.17396 -0.11597 -0.17697 -0.12813 -0.17095 C -0.13715 -0.16031 -0.1467 -0.15869 -0.15833 -0.15661 C -0.16319 -0.15221 -0.17014 -0.15175 -0.17569 -0.14921 C -0.18038 -0.14319 -0.18993 -0.13625 -0.19618 -0.13348 C -0.20851 -0.12284 -0.23611 -0.12075 -0.25052 -0.11659 C -0.25434 -0.11543 -0.25833 -0.11335 -0.26215 -0.11266 C -0.26736 -0.1115 -0.27778 -0.11034 -0.27778 -0.11034 C -0.28351 -0.11058 -0.28941 -0.11081 -0.29514 -0.1115 C -0.30295 -0.11243 -0.30851 -0.12168 -0.31458 -0.127 C -0.3158 -0.13186 -0.31962 -0.1344 -0.32326 -0.13625 C -0.32604 -0.13949 -0.32969 -0.14204 -0.33299 -0.14504 C -0.33524 -0.14944 -0.33802 -0.15175 -0.3408 -0.15545 C -0.34236 -0.16124 -0.34549 -0.16424 -0.34757 -0.16956 C -0.35052 -0.17697 -0.35087 -0.18576 -0.35434 -0.19293 C -0.3559 -0.20241 -0.3566 -0.20842 -0.35729 -0.21883 C -0.35625 -0.24544 -0.35556 -0.25885 -0.34462 -0.27967 C -0.34323 -0.28615 -0.33993 -0.29193 -0.3349 -0.29378 C -0.33142 -0.29725 -0.32934 -0.29864 -0.32535 -0.30026 C -0.32257 -0.30373 -0.31979 -0.3035 -0.31649 -0.30558 C -0.30417 -0.31391 -0.29201 -0.32223 -0.27778 -0.32362 C -0.27031 -0.32432 -0.26285 -0.32432 -0.25538 -0.32478 C -0.24115 -0.32409 -0.2276 -0.3227 -0.21354 -0.32108 C -0.20538 -0.31691 -0.19514 -0.3183 -0.18646 -0.31715 C -0.18108 -0.31529 -0.17552 -0.31368 -0.16997 -0.31206 C -0.16736 -0.31136 -0.16215 -0.30928 -0.16215 -0.30905 C -0.1592 -0.30674 -0.1533 -0.3028 -0.15052 -0.2991 C -0.14653 -0.29378 -0.14167 -0.288 -0.13698 -0.2836 C -0.13403 -0.27782 -0.13021 -0.27412 -0.12535 -0.27181 C -0.12292 -0.2688 -0.12083 -0.26787 -0.11754 -0.26672 C -0.11597 -0.26533 -0.10833 -0.25608 -0.10677 -0.25492 C -0.09514 -0.24682 -0.10972 -0.25955 -0.1 -0.25238 C -0.09601 -0.24937 -0.09097 -0.24497 -0.08733 -0.24081 C -0.08368 -0.23688 -0.08056 -0.23133 -0.07674 -0.22786 C -0.07292 -0.22439 -0.06806 -0.22207 -0.06406 -0.21883 C -0.06267 -0.21768 -0.06163 -0.21583 -0.06024 -0.2149 C -0.05747 -0.21328 -0.05434 -0.21328 -0.05156 -0.21236 C -0.04913 -0.20935 -0.04705 -0.20842 -0.04375 -0.20727 C -0.03889 -0.20287 -0.03281 -0.20056 -0.02726 -0.19802 C -0.02257 -0.19593 -0.01927 -0.19108 -0.01458 -0.18899 C -0.0092 -0.18668 -0.0125 -0.18853 -0.00399 -0.18645 C 0.00694 -0.1839 0.01701 -0.17928 0.02812 -0.17743 C 0.05139 -0.17835 0.06198 -0.17905 0.0816 -0.18136 C 0.08542 -0.18252 0.08854 -0.18367 0.09219 -0.18506 C 0.09479 -0.18876 0.09792 -0.18992 0.10087 -0.19293 C 0.10156 -0.19362 0.10243 -0.19455 0.10295 -0.19547 C 0.10365 -0.19663 0.10399 -0.19848 0.10486 -0.1994 C 0.1066 -0.20149 0.11059 -0.20472 0.11059 -0.20472 C 0.11215 -0.21028 0.11424 -0.2149 0.11753 -0.21883 C 0.11927 -0.2267 0.12118 -0.23456 0.12326 -0.2422 C 0.12483 -0.25585 0.12621 -0.28268 0.1184 -0.29517 C 0.11528 -0.30026 0.11024 -0.30489 0.10677 -0.30928 C 0.10503 -0.31159 0.10087 -0.3146 0.10087 -0.31437 C 0.09826 -0.31969 0.09427 -0.32108 0.09028 -0.32478 C 0.07691 -0.33681 0.06163 -0.33981 0.04566 -0.34167 C 0.01371 -0.34074 0.01406 -0.34398 -0.00486 -0.33658 C -0.01163 -0.33056 -0.00851 -0.33218 -0.01354 -0.3301 C -0.03073 -0.31529 -0.05156 -0.30604 -0.07188 -0.3028 C -0.07726 -0.30072 -0.08264 -0.30003 -0.08837 -0.2991 C -0.09583 -0.29957 -0.10382 -0.29771 -0.11076 -0.30165 C -0.11927 -0.3065 -0.12708 -0.31483 -0.13594 -0.3183 C -0.13906 -0.3227 -0.14792 -0.32686 -0.15243 -0.32871 C -0.16285 -0.33796 -0.17274 -0.34791 -0.18056 -0.3611 C -0.18629 -0.37058 -0.19045 -0.38446 -0.2 -0.38816 C -0.20625 -0.39718 -0.21771 -0.39834 -0.22622 -0.39996 C -0.24653 -0.3995 -0.26701 -0.39926 -0.28733 -0.39857 C -0.29063 -0.39834 -0.2934 -0.39533 -0.29618 -0.39348 C -0.30017 -0.39071 -0.30469 -0.39024 -0.30868 -0.387 C -0.31302 -0.38353 -0.3158 -0.37983 -0.32049 -0.37798 C -0.32708 -0.37197 -0.32396 -0.37359 -0.32917 -0.37151 C -0.33576 -0.36572 -0.3467 -0.35901 -0.35434 -0.35716 C -0.36337 -0.34953 -0.37465 -0.34444 -0.38247 -0.33403 C -0.38681 -0.32825 -0.38194 -0.33426 -0.38837 -0.32871 C -0.39479 -0.32339 -0.39948 -0.31691 -0.40677 -0.31321 C -0.41111 -0.30743 -0.42101 -0.30165 -0.42726 -0.2991 C -0.43212 -0.29448 -0.43698 -0.29147 -0.44184 -0.28731 C -0.44757 -0.2762 -0.43976 -0.28985 -0.4467 -0.28222 C -0.45 -0.27851 -0.45191 -0.27158 -0.45538 -0.26787 C -0.46163 -0.26093 -0.46892 -0.25353 -0.47674 -0.24983 C -0.48056 -0.24474 -0.48698 -0.23803 -0.49219 -0.23572 C -0.49601 -0.23063 -0.50208 -0.22971 -0.50677 -0.22647 C -0.51788 -0.21883 -0.53212 -0.21652 -0.54462 -0.2149 C -0.56337 -0.21536 -0.58229 -0.21583 -0.60104 -0.21629 C -0.61319 -0.21675 -0.62309 -0.23711 -0.63212 -0.24474 C -0.63403 -0.25376 -0.63125 -0.24382 -0.63594 -0.25122 C -0.63663 -0.25214 -0.63646 -0.25376 -0.63698 -0.25492 C -0.6375 -0.25608 -0.63819 -0.25677 -0.63889 -0.2577 C -0.64045 -0.26972 -0.6441 -0.2806 -0.64566 -0.29263 C -0.64479 -0.30049 -0.64497 -0.30442 -0.64184 -0.31067 C -0.6401 -0.31876 -0.64149 -0.31437 -0.63698 -0.32362 L -0.63698 -0.32339 C -0.63438 -0.33357 -0.62899 -0.3449 -0.6224 -0.35069 C -0.61858 -0.3574 -0.61354 -0.36248 -0.60972 -0.36896 C -0.60625 -0.37474 -0.60382 -0.38145 -0.59913 -0.38562 C -0.59601 -0.39163 -0.59462 -0.39626 -0.59028 -0.39996 C -0.58594 -0.40875 -0.58854 -0.40667 -0.58351 -0.40898 C -0.57795 -0.41661 -0.57135 -0.42795 -0.5651 -0.4335 C -0.56163 -0.43951 -0.55747 -0.44368 -0.55347 -0.44923 C -0.5474 -0.45709 -0.54184 -0.46565 -0.5349 -0.47236 C -0.53056 -0.47653 -0.52552 -0.48046 -0.52135 -0.48532 C -0.51701 -0.4904 -0.51302 -0.49596 -0.50868 -0.50081 C -0.50556 -0.50428 -0.50451 -0.50822 -0.50104 -0.51122 C -0.49861 -0.52025 -0.49184 -0.52672 -0.48941 -0.53574 C -0.48767 -0.54245 -0.48698 -0.545 -0.48351 -0.55009 C -0.4816 -0.55703 -0.47899 -0.5635 -0.47569 -0.56929 C -0.47431 -0.57553 -0.47205 -0.58039 -0.46997 -0.58617 C -0.46823 -0.5908 -0.46892 -0.59427 -0.46597 -0.59774 C -0.46528 -0.6174 -0.46389 -0.6329 -0.4592 -0.65094 C -0.45781 -0.66482 -0.45833 -0.67939 -0.45833 -0.6935 " pathEditMode="relative" rAng="0" ptsTypes="fffffffffffffffffffffffffffffffffffffffffffffffffffffffffffffffffffffffffffffffffffffffffffffffffffFffffffffffffffffffA">
                                      <p:cBhvr>
                                        <p:cTn id="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72" y="-3208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gir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12" grpId="0"/>
      <p:bldP spid="34" grpId="0" animBg="1"/>
      <p:bldP spid="6" grpId="0" animBg="1"/>
      <p:bldP spid="7" grpId="0" animBg="1"/>
      <p:bldP spid="11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ort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67937" y="1266012"/>
            <a:ext cx="469795" cy="36004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303" b="73635" l="6312" r="986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3" t="26019" b="26990"/>
          <a:stretch/>
        </p:blipFill>
        <p:spPr>
          <a:xfrm>
            <a:off x="988208" y="2984587"/>
            <a:ext cx="7585757" cy="298856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326">
                        <a14:backgroundMark x1="29213" y1="58443" x2="29213" y2="58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62" y="494668"/>
            <a:ext cx="1368152" cy="190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8576" y="44624"/>
            <a:ext cx="168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My friend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9912" y="44624"/>
            <a:ext cx="218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cousin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0042" y="44624"/>
            <a:ext cx="253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neighbor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2797" y="2274899"/>
            <a:ext cx="2740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 my friend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fr-FR" sz="2800" b="1" i="1" dirty="0">
                <a:solidFill>
                  <a:prstClr val="white"/>
                </a:solidFill>
              </a:rPr>
              <a:t> shorts.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7963" l="4275" r="93130">
                        <a14:foregroundMark x1="29197" y1="18119" x2="33212" y2="22018"/>
                        <a14:foregroundMark x1="51825" y1="17661" x2="56569" y2="25000"/>
                        <a14:foregroundMark x1="79927" y1="41514" x2="79927" y2="41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235" y="461876"/>
            <a:ext cx="1141283" cy="181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8667" r="91867">
                        <a14:foregroundMark x1="50267" y1="33901" x2="49467" y2="68449"/>
                        <a14:foregroundMark x1="64800" y1="87897" x2="71733" y2="99295"/>
                        <a14:foregroundMark x1="40533" y1="86663" x2="40133" y2="92773"/>
                        <a14:foregroundMark x1="39333" y1="96475" x2="31733" y2="96827"/>
                        <a14:foregroundMark x1="48267" y1="90952" x2="49467" y2="93126"/>
                        <a14:foregroundMark x1="62400" y1="39189" x2="47067" y2="55170"/>
                        <a14:foregroundMark x1="39333" y1="46240" x2="46267" y2="55817"/>
                        <a14:foregroundMark x1="37333" y1="35135" x2="44667" y2="36369"/>
                        <a14:foregroundMark x1="17467" y1="23149" x2="18000" y2="28672"/>
                        <a14:foregroundMark x1="38933" y1="55817" x2="40933" y2="91539"/>
                        <a14:foregroundMark x1="65600" y1="35781" x2="79333" y2="47180"/>
                        <a14:foregroundMark x1="82933" y1="49060" x2="76133" y2="55170"/>
                        <a14:foregroundMark x1="47067" y1="17568" x2="47067" y2="18801"/>
                        <a14:foregroundMark x1="15067" y1="33137" x2="38933" y2="38073"/>
                        <a14:foregroundMark x1="68000" y1="17744" x2="67200" y2="23561"/>
                        <a14:foregroundMark x1="70533" y1="35311" x2="83467" y2="45182"/>
                        <a14:foregroundMark x1="16400" y1="18978" x2="13067" y2="26675"/>
                        <a14:foregroundMark x1="26000" y1="22679" x2="22800" y2="29142"/>
                        <a14:foregroundMark x1="24400" y1="29730" x2="43867" y2="34078"/>
                        <a14:foregroundMark x1="16000" y1="32550" x2="39733" y2="38719"/>
                        <a14:foregroundMark x1="17200" y1="20505" x2="11467" y2="28202"/>
                        <a14:foregroundMark x1="42939" y1="37995" x2="34870" y2="69464"/>
                        <a14:foregroundMark x1="39193" y1="44522" x2="34870" y2="51981"/>
                        <a14:foregroundMark x1="57061" y1="58974" x2="61383" y2="70396"/>
                        <a14:foregroundMark x1="65130" y1="84382" x2="68012" y2="88811"/>
                        <a14:foregroundMark x1="44092" y1="86247" x2="44669" y2="89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94668"/>
            <a:ext cx="1440160" cy="178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929484"/>
            <a:ext cx="1154254" cy="78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82" y="5845086"/>
            <a:ext cx="1602647" cy="87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4817" r="9190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28" y="5896405"/>
            <a:ext cx="1222633" cy="79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олилиния 2"/>
          <p:cNvSpPr/>
          <p:nvPr/>
        </p:nvSpPr>
        <p:spPr>
          <a:xfrm>
            <a:off x="1198485" y="4323425"/>
            <a:ext cx="1118587" cy="1420427"/>
          </a:xfrm>
          <a:custGeom>
            <a:avLst/>
            <a:gdLst>
              <a:gd name="connsiteX0" fmla="*/ 736847 w 1118587"/>
              <a:gd name="connsiteY0" fmla="*/ 1420427 h 1420427"/>
              <a:gd name="connsiteX1" fmla="*/ 772358 w 1118587"/>
              <a:gd name="connsiteY1" fmla="*/ 1376039 h 1420427"/>
              <a:gd name="connsiteX2" fmla="*/ 790113 w 1118587"/>
              <a:gd name="connsiteY2" fmla="*/ 1322773 h 1420427"/>
              <a:gd name="connsiteX3" fmla="*/ 772358 w 1118587"/>
              <a:gd name="connsiteY3" fmla="*/ 1154097 h 1420427"/>
              <a:gd name="connsiteX4" fmla="*/ 763480 w 1118587"/>
              <a:gd name="connsiteY4" fmla="*/ 1118587 h 1420427"/>
              <a:gd name="connsiteX5" fmla="*/ 701336 w 1118587"/>
              <a:gd name="connsiteY5" fmla="*/ 1065321 h 1420427"/>
              <a:gd name="connsiteX6" fmla="*/ 656948 w 1118587"/>
              <a:gd name="connsiteY6" fmla="*/ 1038688 h 1420427"/>
              <a:gd name="connsiteX7" fmla="*/ 612560 w 1118587"/>
              <a:gd name="connsiteY7" fmla="*/ 1003177 h 1420427"/>
              <a:gd name="connsiteX8" fmla="*/ 541538 w 1118587"/>
              <a:gd name="connsiteY8" fmla="*/ 985422 h 1420427"/>
              <a:gd name="connsiteX9" fmla="*/ 488272 w 1118587"/>
              <a:gd name="connsiteY9" fmla="*/ 967666 h 1420427"/>
              <a:gd name="connsiteX10" fmla="*/ 381740 w 1118587"/>
              <a:gd name="connsiteY10" fmla="*/ 932156 h 1420427"/>
              <a:gd name="connsiteX11" fmla="*/ 355107 w 1118587"/>
              <a:gd name="connsiteY11" fmla="*/ 923278 h 1420427"/>
              <a:gd name="connsiteX12" fmla="*/ 301841 w 1118587"/>
              <a:gd name="connsiteY12" fmla="*/ 887767 h 1420427"/>
              <a:gd name="connsiteX13" fmla="*/ 248575 w 1118587"/>
              <a:gd name="connsiteY13" fmla="*/ 870012 h 1420427"/>
              <a:gd name="connsiteX14" fmla="*/ 186432 w 1118587"/>
              <a:gd name="connsiteY14" fmla="*/ 843379 h 1420427"/>
              <a:gd name="connsiteX15" fmla="*/ 168676 w 1118587"/>
              <a:gd name="connsiteY15" fmla="*/ 825624 h 1420427"/>
              <a:gd name="connsiteX16" fmla="*/ 115410 w 1118587"/>
              <a:gd name="connsiteY16" fmla="*/ 807868 h 1420427"/>
              <a:gd name="connsiteX17" fmla="*/ 97655 w 1118587"/>
              <a:gd name="connsiteY17" fmla="*/ 781235 h 1420427"/>
              <a:gd name="connsiteX18" fmla="*/ 35511 w 1118587"/>
              <a:gd name="connsiteY18" fmla="*/ 710214 h 1420427"/>
              <a:gd name="connsiteX19" fmla="*/ 17756 w 1118587"/>
              <a:gd name="connsiteY19" fmla="*/ 639192 h 1420427"/>
              <a:gd name="connsiteX20" fmla="*/ 0 w 1118587"/>
              <a:gd name="connsiteY20" fmla="*/ 577049 h 1420427"/>
              <a:gd name="connsiteX21" fmla="*/ 8878 w 1118587"/>
              <a:gd name="connsiteY21" fmla="*/ 390618 h 1420427"/>
              <a:gd name="connsiteX22" fmla="*/ 17756 w 1118587"/>
              <a:gd name="connsiteY22" fmla="*/ 363985 h 1420427"/>
              <a:gd name="connsiteX23" fmla="*/ 53266 w 1118587"/>
              <a:gd name="connsiteY23" fmla="*/ 319596 h 1420427"/>
              <a:gd name="connsiteX24" fmla="*/ 71022 w 1118587"/>
              <a:gd name="connsiteY24" fmla="*/ 266330 h 1420427"/>
              <a:gd name="connsiteX25" fmla="*/ 79899 w 1118587"/>
              <a:gd name="connsiteY25" fmla="*/ 239697 h 1420427"/>
              <a:gd name="connsiteX26" fmla="*/ 97655 w 1118587"/>
              <a:gd name="connsiteY26" fmla="*/ 221942 h 1420427"/>
              <a:gd name="connsiteX27" fmla="*/ 115410 w 1118587"/>
              <a:gd name="connsiteY27" fmla="*/ 195309 h 1420427"/>
              <a:gd name="connsiteX28" fmla="*/ 168676 w 1118587"/>
              <a:gd name="connsiteY28" fmla="*/ 168676 h 1420427"/>
              <a:gd name="connsiteX29" fmla="*/ 213065 w 1118587"/>
              <a:gd name="connsiteY29" fmla="*/ 142043 h 1420427"/>
              <a:gd name="connsiteX30" fmla="*/ 266331 w 1118587"/>
              <a:gd name="connsiteY30" fmla="*/ 106532 h 1420427"/>
              <a:gd name="connsiteX31" fmla="*/ 346230 w 1118587"/>
              <a:gd name="connsiteY31" fmla="*/ 79899 h 1420427"/>
              <a:gd name="connsiteX32" fmla="*/ 372863 w 1118587"/>
              <a:gd name="connsiteY32" fmla="*/ 71022 h 1420427"/>
              <a:gd name="connsiteX33" fmla="*/ 399496 w 1118587"/>
              <a:gd name="connsiteY33" fmla="*/ 62144 h 1420427"/>
              <a:gd name="connsiteX34" fmla="*/ 488272 w 1118587"/>
              <a:gd name="connsiteY34" fmla="*/ 53266 h 1420427"/>
              <a:gd name="connsiteX35" fmla="*/ 541538 w 1118587"/>
              <a:gd name="connsiteY35" fmla="*/ 35511 h 1420427"/>
              <a:gd name="connsiteX36" fmla="*/ 585927 w 1118587"/>
              <a:gd name="connsiteY36" fmla="*/ 8878 h 1420427"/>
              <a:gd name="connsiteX37" fmla="*/ 674703 w 1118587"/>
              <a:gd name="connsiteY37" fmla="*/ 0 h 1420427"/>
              <a:gd name="connsiteX38" fmla="*/ 1118587 w 1118587"/>
              <a:gd name="connsiteY38" fmla="*/ 8878 h 142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118587" h="1420427">
                <a:moveTo>
                  <a:pt x="736847" y="1420427"/>
                </a:moveTo>
                <a:cubicBezTo>
                  <a:pt x="748684" y="1405631"/>
                  <a:pt x="763285" y="1392674"/>
                  <a:pt x="772358" y="1376039"/>
                </a:cubicBezTo>
                <a:cubicBezTo>
                  <a:pt x="781320" y="1359609"/>
                  <a:pt x="790113" y="1322773"/>
                  <a:pt x="790113" y="1322773"/>
                </a:cubicBezTo>
                <a:cubicBezTo>
                  <a:pt x="784968" y="1261037"/>
                  <a:pt x="783061" y="1212966"/>
                  <a:pt x="772358" y="1154097"/>
                </a:cubicBezTo>
                <a:cubicBezTo>
                  <a:pt x="770175" y="1142093"/>
                  <a:pt x="769947" y="1128933"/>
                  <a:pt x="763480" y="1118587"/>
                </a:cubicBezTo>
                <a:cubicBezTo>
                  <a:pt x="742107" y="1084391"/>
                  <a:pt x="728078" y="1086715"/>
                  <a:pt x="701336" y="1065321"/>
                </a:cubicBezTo>
                <a:cubicBezTo>
                  <a:pt x="666518" y="1037466"/>
                  <a:pt x="703201" y="1054104"/>
                  <a:pt x="656948" y="1038688"/>
                </a:cubicBezTo>
                <a:cubicBezTo>
                  <a:pt x="640432" y="1022172"/>
                  <a:pt x="634960" y="1014377"/>
                  <a:pt x="612560" y="1003177"/>
                </a:cubicBezTo>
                <a:cubicBezTo>
                  <a:pt x="591006" y="992400"/>
                  <a:pt x="563832" y="991502"/>
                  <a:pt x="541538" y="985422"/>
                </a:cubicBezTo>
                <a:cubicBezTo>
                  <a:pt x="523482" y="980498"/>
                  <a:pt x="506027" y="973584"/>
                  <a:pt x="488272" y="967666"/>
                </a:cubicBezTo>
                <a:lnTo>
                  <a:pt x="381740" y="932156"/>
                </a:lnTo>
                <a:cubicBezTo>
                  <a:pt x="372862" y="929197"/>
                  <a:pt x="362893" y="928469"/>
                  <a:pt x="355107" y="923278"/>
                </a:cubicBezTo>
                <a:cubicBezTo>
                  <a:pt x="337352" y="911441"/>
                  <a:pt x="322085" y="894515"/>
                  <a:pt x="301841" y="887767"/>
                </a:cubicBezTo>
                <a:lnTo>
                  <a:pt x="248575" y="870012"/>
                </a:lnTo>
                <a:cubicBezTo>
                  <a:pt x="224903" y="862121"/>
                  <a:pt x="208371" y="858005"/>
                  <a:pt x="186432" y="843379"/>
                </a:cubicBezTo>
                <a:cubicBezTo>
                  <a:pt x="179468" y="838736"/>
                  <a:pt x="176162" y="829367"/>
                  <a:pt x="168676" y="825624"/>
                </a:cubicBezTo>
                <a:cubicBezTo>
                  <a:pt x="151936" y="817254"/>
                  <a:pt x="115410" y="807868"/>
                  <a:pt x="115410" y="807868"/>
                </a:cubicBezTo>
                <a:cubicBezTo>
                  <a:pt x="109492" y="798990"/>
                  <a:pt x="104681" y="789265"/>
                  <a:pt x="97655" y="781235"/>
                </a:cubicBezTo>
                <a:cubicBezTo>
                  <a:pt x="70654" y="750377"/>
                  <a:pt x="52160" y="743512"/>
                  <a:pt x="35511" y="710214"/>
                </a:cubicBezTo>
                <a:cubicBezTo>
                  <a:pt x="25991" y="691173"/>
                  <a:pt x="21809" y="657432"/>
                  <a:pt x="17756" y="639192"/>
                </a:cubicBezTo>
                <a:cubicBezTo>
                  <a:pt x="10326" y="605756"/>
                  <a:pt x="9885" y="606703"/>
                  <a:pt x="0" y="577049"/>
                </a:cubicBezTo>
                <a:cubicBezTo>
                  <a:pt x="2959" y="514905"/>
                  <a:pt x="3711" y="452617"/>
                  <a:pt x="8878" y="390618"/>
                </a:cubicBezTo>
                <a:cubicBezTo>
                  <a:pt x="9655" y="381292"/>
                  <a:pt x="12941" y="372009"/>
                  <a:pt x="17756" y="363985"/>
                </a:cubicBezTo>
                <a:cubicBezTo>
                  <a:pt x="49379" y="311280"/>
                  <a:pt x="22808" y="388127"/>
                  <a:pt x="53266" y="319596"/>
                </a:cubicBezTo>
                <a:cubicBezTo>
                  <a:pt x="60867" y="302493"/>
                  <a:pt x="65104" y="284085"/>
                  <a:pt x="71022" y="266330"/>
                </a:cubicBezTo>
                <a:cubicBezTo>
                  <a:pt x="73981" y="257452"/>
                  <a:pt x="73282" y="246314"/>
                  <a:pt x="79899" y="239697"/>
                </a:cubicBezTo>
                <a:cubicBezTo>
                  <a:pt x="85818" y="233779"/>
                  <a:pt x="92426" y="228478"/>
                  <a:pt x="97655" y="221942"/>
                </a:cubicBezTo>
                <a:cubicBezTo>
                  <a:pt x="104320" y="213611"/>
                  <a:pt x="107865" y="202854"/>
                  <a:pt x="115410" y="195309"/>
                </a:cubicBezTo>
                <a:cubicBezTo>
                  <a:pt x="132619" y="178100"/>
                  <a:pt x="147016" y="175896"/>
                  <a:pt x="168676" y="168676"/>
                </a:cubicBezTo>
                <a:cubicBezTo>
                  <a:pt x="208513" y="128841"/>
                  <a:pt x="161203" y="170856"/>
                  <a:pt x="213065" y="142043"/>
                </a:cubicBezTo>
                <a:cubicBezTo>
                  <a:pt x="231719" y="131680"/>
                  <a:pt x="246087" y="113280"/>
                  <a:pt x="266331" y="106532"/>
                </a:cubicBezTo>
                <a:lnTo>
                  <a:pt x="346230" y="79899"/>
                </a:lnTo>
                <a:lnTo>
                  <a:pt x="372863" y="71022"/>
                </a:lnTo>
                <a:cubicBezTo>
                  <a:pt x="381741" y="68063"/>
                  <a:pt x="390185" y="63075"/>
                  <a:pt x="399496" y="62144"/>
                </a:cubicBezTo>
                <a:lnTo>
                  <a:pt x="488272" y="53266"/>
                </a:lnTo>
                <a:cubicBezTo>
                  <a:pt x="506027" y="47348"/>
                  <a:pt x="528304" y="48745"/>
                  <a:pt x="541538" y="35511"/>
                </a:cubicBezTo>
                <a:cubicBezTo>
                  <a:pt x="559351" y="17699"/>
                  <a:pt x="558688" y="13069"/>
                  <a:pt x="585927" y="8878"/>
                </a:cubicBezTo>
                <a:cubicBezTo>
                  <a:pt x="615321" y="4356"/>
                  <a:pt x="645111" y="2959"/>
                  <a:pt x="674703" y="0"/>
                </a:cubicBezTo>
                <a:cubicBezTo>
                  <a:pt x="1100830" y="9067"/>
                  <a:pt x="952839" y="8878"/>
                  <a:pt x="1118587" y="8878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" name="Полилиния 4"/>
          <p:cNvSpPr/>
          <p:nvPr/>
        </p:nvSpPr>
        <p:spPr>
          <a:xfrm>
            <a:off x="2308194" y="4287915"/>
            <a:ext cx="3169328" cy="1420643"/>
          </a:xfrm>
          <a:custGeom>
            <a:avLst/>
            <a:gdLst>
              <a:gd name="connsiteX0" fmla="*/ 0 w 3169328"/>
              <a:gd name="connsiteY0" fmla="*/ 0 h 1420643"/>
              <a:gd name="connsiteX1" fmla="*/ 44389 w 3169328"/>
              <a:gd name="connsiteY1" fmla="*/ 8877 h 1420643"/>
              <a:gd name="connsiteX2" fmla="*/ 168676 w 3169328"/>
              <a:gd name="connsiteY2" fmla="*/ 17755 h 1420643"/>
              <a:gd name="connsiteX3" fmla="*/ 221942 w 3169328"/>
              <a:gd name="connsiteY3" fmla="*/ 35510 h 1420643"/>
              <a:gd name="connsiteX4" fmla="*/ 257453 w 3169328"/>
              <a:gd name="connsiteY4" fmla="*/ 44388 h 1420643"/>
              <a:gd name="connsiteX5" fmla="*/ 310719 w 3169328"/>
              <a:gd name="connsiteY5" fmla="*/ 62143 h 1420643"/>
              <a:gd name="connsiteX6" fmla="*/ 381740 w 3169328"/>
              <a:gd name="connsiteY6" fmla="*/ 79899 h 1420643"/>
              <a:gd name="connsiteX7" fmla="*/ 408373 w 3169328"/>
              <a:gd name="connsiteY7" fmla="*/ 88776 h 1420643"/>
              <a:gd name="connsiteX8" fmla="*/ 585926 w 3169328"/>
              <a:gd name="connsiteY8" fmla="*/ 106532 h 1420643"/>
              <a:gd name="connsiteX9" fmla="*/ 692458 w 3169328"/>
              <a:gd name="connsiteY9" fmla="*/ 142042 h 1420643"/>
              <a:gd name="connsiteX10" fmla="*/ 719091 w 3169328"/>
              <a:gd name="connsiteY10" fmla="*/ 150920 h 1420643"/>
              <a:gd name="connsiteX11" fmla="*/ 745724 w 3169328"/>
              <a:gd name="connsiteY11" fmla="*/ 159798 h 1420643"/>
              <a:gd name="connsiteX12" fmla="*/ 763480 w 3169328"/>
              <a:gd name="connsiteY12" fmla="*/ 177553 h 1420643"/>
              <a:gd name="connsiteX13" fmla="*/ 816746 w 3169328"/>
              <a:gd name="connsiteY13" fmla="*/ 195308 h 1420643"/>
              <a:gd name="connsiteX14" fmla="*/ 887767 w 3169328"/>
              <a:gd name="connsiteY14" fmla="*/ 230819 h 1420643"/>
              <a:gd name="connsiteX15" fmla="*/ 914400 w 3169328"/>
              <a:gd name="connsiteY15" fmla="*/ 239697 h 1420643"/>
              <a:gd name="connsiteX16" fmla="*/ 941033 w 3169328"/>
              <a:gd name="connsiteY16" fmla="*/ 248574 h 1420643"/>
              <a:gd name="connsiteX17" fmla="*/ 1020932 w 3169328"/>
              <a:gd name="connsiteY17" fmla="*/ 275207 h 1420643"/>
              <a:gd name="connsiteX18" fmla="*/ 1100831 w 3169328"/>
              <a:gd name="connsiteY18" fmla="*/ 292963 h 1420643"/>
              <a:gd name="connsiteX19" fmla="*/ 1127464 w 3169328"/>
              <a:gd name="connsiteY19" fmla="*/ 301840 h 1420643"/>
              <a:gd name="connsiteX20" fmla="*/ 1145220 w 3169328"/>
              <a:gd name="connsiteY20" fmla="*/ 319596 h 1420643"/>
              <a:gd name="connsiteX21" fmla="*/ 1171853 w 3169328"/>
              <a:gd name="connsiteY21" fmla="*/ 337351 h 1420643"/>
              <a:gd name="connsiteX22" fmla="*/ 1216241 w 3169328"/>
              <a:gd name="connsiteY22" fmla="*/ 372862 h 1420643"/>
              <a:gd name="connsiteX23" fmla="*/ 1260629 w 3169328"/>
              <a:gd name="connsiteY23" fmla="*/ 408372 h 1420643"/>
              <a:gd name="connsiteX24" fmla="*/ 1305018 w 3169328"/>
              <a:gd name="connsiteY24" fmla="*/ 435005 h 1420643"/>
              <a:gd name="connsiteX25" fmla="*/ 1349406 w 3169328"/>
              <a:gd name="connsiteY25" fmla="*/ 470516 h 1420643"/>
              <a:gd name="connsiteX26" fmla="*/ 1376039 w 3169328"/>
              <a:gd name="connsiteY26" fmla="*/ 479394 h 1420643"/>
              <a:gd name="connsiteX27" fmla="*/ 1429305 w 3169328"/>
              <a:gd name="connsiteY27" fmla="*/ 514904 h 1420643"/>
              <a:gd name="connsiteX28" fmla="*/ 1447060 w 3169328"/>
              <a:gd name="connsiteY28" fmla="*/ 532660 h 1420643"/>
              <a:gd name="connsiteX29" fmla="*/ 1473693 w 3169328"/>
              <a:gd name="connsiteY29" fmla="*/ 541537 h 1420643"/>
              <a:gd name="connsiteX30" fmla="*/ 1518082 w 3169328"/>
              <a:gd name="connsiteY30" fmla="*/ 577048 h 1420643"/>
              <a:gd name="connsiteX31" fmla="*/ 1544715 w 3169328"/>
              <a:gd name="connsiteY31" fmla="*/ 585926 h 1420643"/>
              <a:gd name="connsiteX32" fmla="*/ 1597981 w 3169328"/>
              <a:gd name="connsiteY32" fmla="*/ 621436 h 1420643"/>
              <a:gd name="connsiteX33" fmla="*/ 1615736 w 3169328"/>
              <a:gd name="connsiteY33" fmla="*/ 639192 h 1420643"/>
              <a:gd name="connsiteX34" fmla="*/ 1669002 w 3169328"/>
              <a:gd name="connsiteY34" fmla="*/ 656947 h 1420643"/>
              <a:gd name="connsiteX35" fmla="*/ 1722268 w 3169328"/>
              <a:gd name="connsiteY35" fmla="*/ 683580 h 1420643"/>
              <a:gd name="connsiteX36" fmla="*/ 1748901 w 3169328"/>
              <a:gd name="connsiteY36" fmla="*/ 701335 h 1420643"/>
              <a:gd name="connsiteX37" fmla="*/ 1802167 w 3169328"/>
              <a:gd name="connsiteY37" fmla="*/ 727968 h 1420643"/>
              <a:gd name="connsiteX38" fmla="*/ 1846556 w 3169328"/>
              <a:gd name="connsiteY38" fmla="*/ 763479 h 1420643"/>
              <a:gd name="connsiteX39" fmla="*/ 1873189 w 3169328"/>
              <a:gd name="connsiteY39" fmla="*/ 772357 h 1420643"/>
              <a:gd name="connsiteX40" fmla="*/ 1899822 w 3169328"/>
              <a:gd name="connsiteY40" fmla="*/ 790112 h 1420643"/>
              <a:gd name="connsiteX41" fmla="*/ 1935332 w 3169328"/>
              <a:gd name="connsiteY41" fmla="*/ 798990 h 1420643"/>
              <a:gd name="connsiteX42" fmla="*/ 1961965 w 3169328"/>
              <a:gd name="connsiteY42" fmla="*/ 807868 h 1420643"/>
              <a:gd name="connsiteX43" fmla="*/ 1979721 w 3169328"/>
              <a:gd name="connsiteY43" fmla="*/ 825623 h 1420643"/>
              <a:gd name="connsiteX44" fmla="*/ 2015231 w 3169328"/>
              <a:gd name="connsiteY44" fmla="*/ 878889 h 1420643"/>
              <a:gd name="connsiteX45" fmla="*/ 2050742 w 3169328"/>
              <a:gd name="connsiteY45" fmla="*/ 914400 h 1420643"/>
              <a:gd name="connsiteX46" fmla="*/ 2077375 w 3169328"/>
              <a:gd name="connsiteY46" fmla="*/ 923277 h 1420643"/>
              <a:gd name="connsiteX47" fmla="*/ 2148396 w 3169328"/>
              <a:gd name="connsiteY47" fmla="*/ 958788 h 1420643"/>
              <a:gd name="connsiteX48" fmla="*/ 2175029 w 3169328"/>
              <a:gd name="connsiteY48" fmla="*/ 976543 h 1420643"/>
              <a:gd name="connsiteX49" fmla="*/ 2210540 w 3169328"/>
              <a:gd name="connsiteY49" fmla="*/ 985421 h 1420643"/>
              <a:gd name="connsiteX50" fmla="*/ 2263806 w 3169328"/>
              <a:gd name="connsiteY50" fmla="*/ 1003176 h 1420643"/>
              <a:gd name="connsiteX51" fmla="*/ 2290439 w 3169328"/>
              <a:gd name="connsiteY51" fmla="*/ 1012054 h 1420643"/>
              <a:gd name="connsiteX52" fmla="*/ 2343705 w 3169328"/>
              <a:gd name="connsiteY52" fmla="*/ 1038687 h 1420643"/>
              <a:gd name="connsiteX53" fmla="*/ 2370338 w 3169328"/>
              <a:gd name="connsiteY53" fmla="*/ 1065320 h 1420643"/>
              <a:gd name="connsiteX54" fmla="*/ 2459115 w 3169328"/>
              <a:gd name="connsiteY54" fmla="*/ 1118586 h 1420643"/>
              <a:gd name="connsiteX55" fmla="*/ 2503503 w 3169328"/>
              <a:gd name="connsiteY55" fmla="*/ 1154097 h 1420643"/>
              <a:gd name="connsiteX56" fmla="*/ 2565647 w 3169328"/>
              <a:gd name="connsiteY56" fmla="*/ 1189607 h 1420643"/>
              <a:gd name="connsiteX57" fmla="*/ 2618913 w 3169328"/>
              <a:gd name="connsiteY57" fmla="*/ 1207363 h 1420643"/>
              <a:gd name="connsiteX58" fmla="*/ 2645546 w 3169328"/>
              <a:gd name="connsiteY58" fmla="*/ 1225118 h 1420643"/>
              <a:gd name="connsiteX59" fmla="*/ 2672179 w 3169328"/>
              <a:gd name="connsiteY59" fmla="*/ 1233996 h 1420643"/>
              <a:gd name="connsiteX60" fmla="*/ 2725445 w 3169328"/>
              <a:gd name="connsiteY60" fmla="*/ 1269506 h 1420643"/>
              <a:gd name="connsiteX61" fmla="*/ 2752078 w 3169328"/>
              <a:gd name="connsiteY61" fmla="*/ 1278384 h 1420643"/>
              <a:gd name="connsiteX62" fmla="*/ 2778711 w 3169328"/>
              <a:gd name="connsiteY62" fmla="*/ 1296139 h 1420643"/>
              <a:gd name="connsiteX63" fmla="*/ 2867488 w 3169328"/>
              <a:gd name="connsiteY63" fmla="*/ 1331650 h 1420643"/>
              <a:gd name="connsiteX64" fmla="*/ 2894121 w 3169328"/>
              <a:gd name="connsiteY64" fmla="*/ 1349405 h 1420643"/>
              <a:gd name="connsiteX65" fmla="*/ 2920754 w 3169328"/>
              <a:gd name="connsiteY65" fmla="*/ 1358283 h 1420643"/>
              <a:gd name="connsiteX66" fmla="*/ 2947387 w 3169328"/>
              <a:gd name="connsiteY66" fmla="*/ 1376038 h 1420643"/>
              <a:gd name="connsiteX67" fmla="*/ 3062796 w 3169328"/>
              <a:gd name="connsiteY67" fmla="*/ 1393794 h 1420643"/>
              <a:gd name="connsiteX68" fmla="*/ 3160451 w 3169328"/>
              <a:gd name="connsiteY68" fmla="*/ 1420427 h 1420643"/>
              <a:gd name="connsiteX69" fmla="*/ 3169328 w 3169328"/>
              <a:gd name="connsiteY69" fmla="*/ 1420427 h 142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169328" h="1420643">
                <a:moveTo>
                  <a:pt x="0" y="0"/>
                </a:moveTo>
                <a:cubicBezTo>
                  <a:pt x="14796" y="2959"/>
                  <a:pt x="29383" y="7297"/>
                  <a:pt x="44389" y="8877"/>
                </a:cubicBezTo>
                <a:cubicBezTo>
                  <a:pt x="85695" y="13225"/>
                  <a:pt x="127601" y="11594"/>
                  <a:pt x="168676" y="17755"/>
                </a:cubicBezTo>
                <a:cubicBezTo>
                  <a:pt x="187185" y="20531"/>
                  <a:pt x="203785" y="30971"/>
                  <a:pt x="221942" y="35510"/>
                </a:cubicBezTo>
                <a:cubicBezTo>
                  <a:pt x="233779" y="38469"/>
                  <a:pt x="245766" y="40882"/>
                  <a:pt x="257453" y="44388"/>
                </a:cubicBezTo>
                <a:cubicBezTo>
                  <a:pt x="275379" y="49766"/>
                  <a:pt x="292562" y="57604"/>
                  <a:pt x="310719" y="62143"/>
                </a:cubicBezTo>
                <a:cubicBezTo>
                  <a:pt x="334393" y="68062"/>
                  <a:pt x="358590" y="72183"/>
                  <a:pt x="381740" y="79899"/>
                </a:cubicBezTo>
                <a:cubicBezTo>
                  <a:pt x="390618" y="82858"/>
                  <a:pt x="399295" y="86506"/>
                  <a:pt x="408373" y="88776"/>
                </a:cubicBezTo>
                <a:cubicBezTo>
                  <a:pt x="472386" y="104779"/>
                  <a:pt x="508458" y="101367"/>
                  <a:pt x="585926" y="106532"/>
                </a:cubicBezTo>
                <a:lnTo>
                  <a:pt x="692458" y="142042"/>
                </a:lnTo>
                <a:lnTo>
                  <a:pt x="719091" y="150920"/>
                </a:lnTo>
                <a:lnTo>
                  <a:pt x="745724" y="159798"/>
                </a:lnTo>
                <a:cubicBezTo>
                  <a:pt x="751643" y="165716"/>
                  <a:pt x="755994" y="173810"/>
                  <a:pt x="763480" y="177553"/>
                </a:cubicBezTo>
                <a:cubicBezTo>
                  <a:pt x="780220" y="185923"/>
                  <a:pt x="816746" y="195308"/>
                  <a:pt x="816746" y="195308"/>
                </a:cubicBezTo>
                <a:cubicBezTo>
                  <a:pt x="847735" y="226299"/>
                  <a:pt x="826560" y="210417"/>
                  <a:pt x="887767" y="230819"/>
                </a:cubicBezTo>
                <a:lnTo>
                  <a:pt x="914400" y="239697"/>
                </a:lnTo>
                <a:lnTo>
                  <a:pt x="941033" y="248574"/>
                </a:lnTo>
                <a:cubicBezTo>
                  <a:pt x="974390" y="281931"/>
                  <a:pt x="948490" y="263134"/>
                  <a:pt x="1020932" y="275207"/>
                </a:cubicBezTo>
                <a:cubicBezTo>
                  <a:pt x="1042905" y="278869"/>
                  <a:pt x="1078481" y="286577"/>
                  <a:pt x="1100831" y="292963"/>
                </a:cubicBezTo>
                <a:cubicBezTo>
                  <a:pt x="1109829" y="295534"/>
                  <a:pt x="1118586" y="298881"/>
                  <a:pt x="1127464" y="301840"/>
                </a:cubicBezTo>
                <a:cubicBezTo>
                  <a:pt x="1133383" y="307759"/>
                  <a:pt x="1138684" y="314367"/>
                  <a:pt x="1145220" y="319596"/>
                </a:cubicBezTo>
                <a:cubicBezTo>
                  <a:pt x="1153552" y="326261"/>
                  <a:pt x="1164308" y="329806"/>
                  <a:pt x="1171853" y="337351"/>
                </a:cubicBezTo>
                <a:cubicBezTo>
                  <a:pt x="1212009" y="377507"/>
                  <a:pt x="1164391" y="355578"/>
                  <a:pt x="1216241" y="372862"/>
                </a:cubicBezTo>
                <a:cubicBezTo>
                  <a:pt x="1251604" y="425907"/>
                  <a:pt x="1212983" y="379785"/>
                  <a:pt x="1260629" y="408372"/>
                </a:cubicBezTo>
                <a:cubicBezTo>
                  <a:pt x="1321560" y="444930"/>
                  <a:pt x="1229573" y="409859"/>
                  <a:pt x="1305018" y="435005"/>
                </a:cubicBezTo>
                <a:cubicBezTo>
                  <a:pt x="1321534" y="451521"/>
                  <a:pt x="1327006" y="459316"/>
                  <a:pt x="1349406" y="470516"/>
                </a:cubicBezTo>
                <a:cubicBezTo>
                  <a:pt x="1357776" y="474701"/>
                  <a:pt x="1367859" y="474849"/>
                  <a:pt x="1376039" y="479394"/>
                </a:cubicBezTo>
                <a:cubicBezTo>
                  <a:pt x="1394693" y="489757"/>
                  <a:pt x="1414216" y="499815"/>
                  <a:pt x="1429305" y="514904"/>
                </a:cubicBezTo>
                <a:cubicBezTo>
                  <a:pt x="1435223" y="520823"/>
                  <a:pt x="1439883" y="528354"/>
                  <a:pt x="1447060" y="532660"/>
                </a:cubicBezTo>
                <a:cubicBezTo>
                  <a:pt x="1455084" y="537475"/>
                  <a:pt x="1464815" y="538578"/>
                  <a:pt x="1473693" y="541537"/>
                </a:cubicBezTo>
                <a:cubicBezTo>
                  <a:pt x="1490208" y="558052"/>
                  <a:pt x="1495683" y="565848"/>
                  <a:pt x="1518082" y="577048"/>
                </a:cubicBezTo>
                <a:cubicBezTo>
                  <a:pt x="1526452" y="581233"/>
                  <a:pt x="1536535" y="581381"/>
                  <a:pt x="1544715" y="585926"/>
                </a:cubicBezTo>
                <a:cubicBezTo>
                  <a:pt x="1563369" y="596289"/>
                  <a:pt x="1582892" y="606347"/>
                  <a:pt x="1597981" y="621436"/>
                </a:cubicBezTo>
                <a:cubicBezTo>
                  <a:pt x="1603899" y="627355"/>
                  <a:pt x="1608250" y="635449"/>
                  <a:pt x="1615736" y="639192"/>
                </a:cubicBezTo>
                <a:cubicBezTo>
                  <a:pt x="1632476" y="647562"/>
                  <a:pt x="1653429" y="646566"/>
                  <a:pt x="1669002" y="656947"/>
                </a:cubicBezTo>
                <a:cubicBezTo>
                  <a:pt x="1745328" y="707830"/>
                  <a:pt x="1648758" y="646825"/>
                  <a:pt x="1722268" y="683580"/>
                </a:cubicBezTo>
                <a:cubicBezTo>
                  <a:pt x="1731811" y="688352"/>
                  <a:pt x="1739358" y="696563"/>
                  <a:pt x="1748901" y="701335"/>
                </a:cubicBezTo>
                <a:cubicBezTo>
                  <a:pt x="1792656" y="723213"/>
                  <a:pt x="1759766" y="694048"/>
                  <a:pt x="1802167" y="727968"/>
                </a:cubicBezTo>
                <a:cubicBezTo>
                  <a:pt x="1829693" y="749989"/>
                  <a:pt x="1810121" y="745262"/>
                  <a:pt x="1846556" y="763479"/>
                </a:cubicBezTo>
                <a:cubicBezTo>
                  <a:pt x="1854926" y="767664"/>
                  <a:pt x="1864819" y="768172"/>
                  <a:pt x="1873189" y="772357"/>
                </a:cubicBezTo>
                <a:cubicBezTo>
                  <a:pt x="1882732" y="777129"/>
                  <a:pt x="1890015" y="785909"/>
                  <a:pt x="1899822" y="790112"/>
                </a:cubicBezTo>
                <a:cubicBezTo>
                  <a:pt x="1911036" y="794918"/>
                  <a:pt x="1923600" y="795638"/>
                  <a:pt x="1935332" y="798990"/>
                </a:cubicBezTo>
                <a:cubicBezTo>
                  <a:pt x="1944330" y="801561"/>
                  <a:pt x="1953087" y="804909"/>
                  <a:pt x="1961965" y="807868"/>
                </a:cubicBezTo>
                <a:cubicBezTo>
                  <a:pt x="1967884" y="813786"/>
                  <a:pt x="1974699" y="818927"/>
                  <a:pt x="1979721" y="825623"/>
                </a:cubicBezTo>
                <a:cubicBezTo>
                  <a:pt x="1992525" y="842694"/>
                  <a:pt x="2000142" y="863800"/>
                  <a:pt x="2015231" y="878889"/>
                </a:cubicBezTo>
                <a:cubicBezTo>
                  <a:pt x="2027068" y="890726"/>
                  <a:pt x="2034861" y="909107"/>
                  <a:pt x="2050742" y="914400"/>
                </a:cubicBezTo>
                <a:lnTo>
                  <a:pt x="2077375" y="923277"/>
                </a:lnTo>
                <a:cubicBezTo>
                  <a:pt x="2135730" y="981635"/>
                  <a:pt x="2025997" y="877190"/>
                  <a:pt x="2148396" y="958788"/>
                </a:cubicBezTo>
                <a:cubicBezTo>
                  <a:pt x="2157274" y="964706"/>
                  <a:pt x="2165222" y="972340"/>
                  <a:pt x="2175029" y="976543"/>
                </a:cubicBezTo>
                <a:cubicBezTo>
                  <a:pt x="2186244" y="981349"/>
                  <a:pt x="2198853" y="981915"/>
                  <a:pt x="2210540" y="985421"/>
                </a:cubicBezTo>
                <a:cubicBezTo>
                  <a:pt x="2228466" y="990799"/>
                  <a:pt x="2246051" y="997258"/>
                  <a:pt x="2263806" y="1003176"/>
                </a:cubicBezTo>
                <a:cubicBezTo>
                  <a:pt x="2272684" y="1006135"/>
                  <a:pt x="2282653" y="1006863"/>
                  <a:pt x="2290439" y="1012054"/>
                </a:cubicBezTo>
                <a:cubicBezTo>
                  <a:pt x="2324858" y="1035000"/>
                  <a:pt x="2306950" y="1026435"/>
                  <a:pt x="2343705" y="1038687"/>
                </a:cubicBezTo>
                <a:cubicBezTo>
                  <a:pt x="2352583" y="1047565"/>
                  <a:pt x="2360428" y="1057612"/>
                  <a:pt x="2370338" y="1065320"/>
                </a:cubicBezTo>
                <a:cubicBezTo>
                  <a:pt x="2430480" y="1112097"/>
                  <a:pt x="2407082" y="1088854"/>
                  <a:pt x="2459115" y="1118586"/>
                </a:cubicBezTo>
                <a:cubicBezTo>
                  <a:pt x="2506936" y="1145912"/>
                  <a:pt x="2467045" y="1124930"/>
                  <a:pt x="2503503" y="1154097"/>
                </a:cubicBezTo>
                <a:cubicBezTo>
                  <a:pt x="2519518" y="1166909"/>
                  <a:pt x="2547421" y="1182317"/>
                  <a:pt x="2565647" y="1189607"/>
                </a:cubicBezTo>
                <a:cubicBezTo>
                  <a:pt x="2583024" y="1196558"/>
                  <a:pt x="2603340" y="1196981"/>
                  <a:pt x="2618913" y="1207363"/>
                </a:cubicBezTo>
                <a:cubicBezTo>
                  <a:pt x="2627791" y="1213281"/>
                  <a:pt x="2636003" y="1220346"/>
                  <a:pt x="2645546" y="1225118"/>
                </a:cubicBezTo>
                <a:cubicBezTo>
                  <a:pt x="2653916" y="1229303"/>
                  <a:pt x="2663999" y="1229451"/>
                  <a:pt x="2672179" y="1233996"/>
                </a:cubicBezTo>
                <a:cubicBezTo>
                  <a:pt x="2690833" y="1244359"/>
                  <a:pt x="2705201" y="1262758"/>
                  <a:pt x="2725445" y="1269506"/>
                </a:cubicBezTo>
                <a:cubicBezTo>
                  <a:pt x="2734323" y="1272465"/>
                  <a:pt x="2743708" y="1274199"/>
                  <a:pt x="2752078" y="1278384"/>
                </a:cubicBezTo>
                <a:cubicBezTo>
                  <a:pt x="2761621" y="1283156"/>
                  <a:pt x="2768961" y="1291806"/>
                  <a:pt x="2778711" y="1296139"/>
                </a:cubicBezTo>
                <a:cubicBezTo>
                  <a:pt x="2860558" y="1332516"/>
                  <a:pt x="2803905" y="1295318"/>
                  <a:pt x="2867488" y="1331650"/>
                </a:cubicBezTo>
                <a:cubicBezTo>
                  <a:pt x="2876752" y="1336943"/>
                  <a:pt x="2884578" y="1344633"/>
                  <a:pt x="2894121" y="1349405"/>
                </a:cubicBezTo>
                <a:cubicBezTo>
                  <a:pt x="2902491" y="1353590"/>
                  <a:pt x="2912384" y="1354098"/>
                  <a:pt x="2920754" y="1358283"/>
                </a:cubicBezTo>
                <a:cubicBezTo>
                  <a:pt x="2930297" y="1363055"/>
                  <a:pt x="2937265" y="1372664"/>
                  <a:pt x="2947387" y="1376038"/>
                </a:cubicBezTo>
                <a:cubicBezTo>
                  <a:pt x="2956625" y="1379117"/>
                  <a:pt x="3058007" y="1393110"/>
                  <a:pt x="3062796" y="1393794"/>
                </a:cubicBezTo>
                <a:cubicBezTo>
                  <a:pt x="3114813" y="1411133"/>
                  <a:pt x="3110258" y="1412061"/>
                  <a:pt x="3160451" y="1420427"/>
                </a:cubicBezTo>
                <a:cubicBezTo>
                  <a:pt x="3163370" y="1420913"/>
                  <a:pt x="3166369" y="1420427"/>
                  <a:pt x="3169328" y="1420427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5477522" y="3915001"/>
            <a:ext cx="1402672" cy="1828851"/>
          </a:xfrm>
          <a:custGeom>
            <a:avLst/>
            <a:gdLst>
              <a:gd name="connsiteX0" fmla="*/ 0 w 1402672"/>
              <a:gd name="connsiteY0" fmla="*/ 1828851 h 1828851"/>
              <a:gd name="connsiteX1" fmla="*/ 133165 w 1402672"/>
              <a:gd name="connsiteY1" fmla="*/ 1811096 h 1828851"/>
              <a:gd name="connsiteX2" fmla="*/ 186431 w 1402672"/>
              <a:gd name="connsiteY2" fmla="*/ 1793341 h 1828851"/>
              <a:gd name="connsiteX3" fmla="*/ 221942 w 1402672"/>
              <a:gd name="connsiteY3" fmla="*/ 1784463 h 1828851"/>
              <a:gd name="connsiteX4" fmla="*/ 248575 w 1402672"/>
              <a:gd name="connsiteY4" fmla="*/ 1775585 h 1828851"/>
              <a:gd name="connsiteX5" fmla="*/ 363985 w 1402672"/>
              <a:gd name="connsiteY5" fmla="*/ 1766708 h 1828851"/>
              <a:gd name="connsiteX6" fmla="*/ 417251 w 1402672"/>
              <a:gd name="connsiteY6" fmla="*/ 1757830 h 1828851"/>
              <a:gd name="connsiteX7" fmla="*/ 497150 w 1402672"/>
              <a:gd name="connsiteY7" fmla="*/ 1731197 h 1828851"/>
              <a:gd name="connsiteX8" fmla="*/ 523783 w 1402672"/>
              <a:gd name="connsiteY8" fmla="*/ 1722319 h 1828851"/>
              <a:gd name="connsiteX9" fmla="*/ 550416 w 1402672"/>
              <a:gd name="connsiteY9" fmla="*/ 1713442 h 1828851"/>
              <a:gd name="connsiteX10" fmla="*/ 577049 w 1402672"/>
              <a:gd name="connsiteY10" fmla="*/ 1695686 h 1828851"/>
              <a:gd name="connsiteX11" fmla="*/ 630315 w 1402672"/>
              <a:gd name="connsiteY11" fmla="*/ 1677931 h 1828851"/>
              <a:gd name="connsiteX12" fmla="*/ 683581 w 1402672"/>
              <a:gd name="connsiteY12" fmla="*/ 1651298 h 1828851"/>
              <a:gd name="connsiteX13" fmla="*/ 710214 w 1402672"/>
              <a:gd name="connsiteY13" fmla="*/ 1624665 h 1828851"/>
              <a:gd name="connsiteX14" fmla="*/ 763480 w 1402672"/>
              <a:gd name="connsiteY14" fmla="*/ 1606910 h 1828851"/>
              <a:gd name="connsiteX15" fmla="*/ 790113 w 1402672"/>
              <a:gd name="connsiteY15" fmla="*/ 1598032 h 1828851"/>
              <a:gd name="connsiteX16" fmla="*/ 843379 w 1402672"/>
              <a:gd name="connsiteY16" fmla="*/ 1562521 h 1828851"/>
              <a:gd name="connsiteX17" fmla="*/ 870012 w 1402672"/>
              <a:gd name="connsiteY17" fmla="*/ 1544766 h 1828851"/>
              <a:gd name="connsiteX18" fmla="*/ 896645 w 1402672"/>
              <a:gd name="connsiteY18" fmla="*/ 1535888 h 1828851"/>
              <a:gd name="connsiteX19" fmla="*/ 976544 w 1402672"/>
              <a:gd name="connsiteY19" fmla="*/ 1491500 h 1828851"/>
              <a:gd name="connsiteX20" fmla="*/ 985422 w 1402672"/>
              <a:gd name="connsiteY20" fmla="*/ 1464867 h 1828851"/>
              <a:gd name="connsiteX21" fmla="*/ 1029810 w 1402672"/>
              <a:gd name="connsiteY21" fmla="*/ 1411601 h 1828851"/>
              <a:gd name="connsiteX22" fmla="*/ 1056443 w 1402672"/>
              <a:gd name="connsiteY22" fmla="*/ 1393846 h 1828851"/>
              <a:gd name="connsiteX23" fmla="*/ 1118587 w 1402672"/>
              <a:gd name="connsiteY23" fmla="*/ 1349457 h 1828851"/>
              <a:gd name="connsiteX24" fmla="*/ 1162975 w 1402672"/>
              <a:gd name="connsiteY24" fmla="*/ 1296191 h 1828851"/>
              <a:gd name="connsiteX25" fmla="*/ 1189608 w 1402672"/>
              <a:gd name="connsiteY25" fmla="*/ 1287314 h 1828851"/>
              <a:gd name="connsiteX26" fmla="*/ 1216241 w 1402672"/>
              <a:gd name="connsiteY26" fmla="*/ 1242925 h 1828851"/>
              <a:gd name="connsiteX27" fmla="*/ 1251752 w 1402672"/>
              <a:gd name="connsiteY27" fmla="*/ 1189659 h 1828851"/>
              <a:gd name="connsiteX28" fmla="*/ 1278385 w 1402672"/>
              <a:gd name="connsiteY28" fmla="*/ 1145271 h 1828851"/>
              <a:gd name="connsiteX29" fmla="*/ 1331651 w 1402672"/>
              <a:gd name="connsiteY29" fmla="*/ 1083127 h 1828851"/>
              <a:gd name="connsiteX30" fmla="*/ 1376039 w 1402672"/>
              <a:gd name="connsiteY30" fmla="*/ 1047616 h 1828851"/>
              <a:gd name="connsiteX31" fmla="*/ 1402672 w 1402672"/>
              <a:gd name="connsiteY31" fmla="*/ 923329 h 1828851"/>
              <a:gd name="connsiteX32" fmla="*/ 1393795 w 1402672"/>
              <a:gd name="connsiteY32" fmla="*/ 452813 h 1828851"/>
              <a:gd name="connsiteX33" fmla="*/ 1367161 w 1402672"/>
              <a:gd name="connsiteY33" fmla="*/ 364036 h 1828851"/>
              <a:gd name="connsiteX34" fmla="*/ 1322773 w 1402672"/>
              <a:gd name="connsiteY34" fmla="*/ 328525 h 1828851"/>
              <a:gd name="connsiteX35" fmla="*/ 1305018 w 1402672"/>
              <a:gd name="connsiteY35" fmla="*/ 275259 h 1828851"/>
              <a:gd name="connsiteX36" fmla="*/ 1287262 w 1402672"/>
              <a:gd name="connsiteY36" fmla="*/ 257504 h 1828851"/>
              <a:gd name="connsiteX37" fmla="*/ 1225119 w 1402672"/>
              <a:gd name="connsiteY37" fmla="*/ 186482 h 1828851"/>
              <a:gd name="connsiteX38" fmla="*/ 1198486 w 1402672"/>
              <a:gd name="connsiteY38" fmla="*/ 177605 h 1828851"/>
              <a:gd name="connsiteX39" fmla="*/ 1189608 w 1402672"/>
              <a:gd name="connsiteY39" fmla="*/ 150972 h 1828851"/>
              <a:gd name="connsiteX40" fmla="*/ 1162975 w 1402672"/>
              <a:gd name="connsiteY40" fmla="*/ 142094 h 1828851"/>
              <a:gd name="connsiteX41" fmla="*/ 1136342 w 1402672"/>
              <a:gd name="connsiteY41" fmla="*/ 124339 h 1828851"/>
              <a:gd name="connsiteX42" fmla="*/ 1118587 w 1402672"/>
              <a:gd name="connsiteY42" fmla="*/ 106583 h 1828851"/>
              <a:gd name="connsiteX43" fmla="*/ 1091954 w 1402672"/>
              <a:gd name="connsiteY43" fmla="*/ 88828 h 1828851"/>
              <a:gd name="connsiteX44" fmla="*/ 1029810 w 1402672"/>
              <a:gd name="connsiteY44" fmla="*/ 35562 h 1828851"/>
              <a:gd name="connsiteX45" fmla="*/ 1003177 w 1402672"/>
              <a:gd name="connsiteY45" fmla="*/ 26684 h 1828851"/>
              <a:gd name="connsiteX46" fmla="*/ 976544 w 1402672"/>
              <a:gd name="connsiteY46" fmla="*/ 51 h 182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02672" h="1828851">
                <a:moveTo>
                  <a:pt x="0" y="1828851"/>
                </a:moveTo>
                <a:cubicBezTo>
                  <a:pt x="42763" y="1824575"/>
                  <a:pt x="90578" y="1822711"/>
                  <a:pt x="133165" y="1811096"/>
                </a:cubicBezTo>
                <a:cubicBezTo>
                  <a:pt x="151221" y="1806172"/>
                  <a:pt x="168274" y="1797880"/>
                  <a:pt x="186431" y="1793341"/>
                </a:cubicBezTo>
                <a:cubicBezTo>
                  <a:pt x="198268" y="1790382"/>
                  <a:pt x="210210" y="1787815"/>
                  <a:pt x="221942" y="1784463"/>
                </a:cubicBezTo>
                <a:cubicBezTo>
                  <a:pt x="230940" y="1781892"/>
                  <a:pt x="239289" y="1776746"/>
                  <a:pt x="248575" y="1775585"/>
                </a:cubicBezTo>
                <a:cubicBezTo>
                  <a:pt x="286861" y="1770799"/>
                  <a:pt x="325515" y="1769667"/>
                  <a:pt x="363985" y="1766708"/>
                </a:cubicBezTo>
                <a:cubicBezTo>
                  <a:pt x="381740" y="1763749"/>
                  <a:pt x="399788" y="1762196"/>
                  <a:pt x="417251" y="1757830"/>
                </a:cubicBezTo>
                <a:cubicBezTo>
                  <a:pt x="417265" y="1757827"/>
                  <a:pt x="483827" y="1735638"/>
                  <a:pt x="497150" y="1731197"/>
                </a:cubicBezTo>
                <a:lnTo>
                  <a:pt x="523783" y="1722319"/>
                </a:lnTo>
                <a:lnTo>
                  <a:pt x="550416" y="1713442"/>
                </a:lnTo>
                <a:cubicBezTo>
                  <a:pt x="559294" y="1707523"/>
                  <a:pt x="567299" y="1700019"/>
                  <a:pt x="577049" y="1695686"/>
                </a:cubicBezTo>
                <a:cubicBezTo>
                  <a:pt x="594152" y="1688085"/>
                  <a:pt x="614742" y="1688312"/>
                  <a:pt x="630315" y="1677931"/>
                </a:cubicBezTo>
                <a:cubicBezTo>
                  <a:pt x="664734" y="1654985"/>
                  <a:pt x="646826" y="1663550"/>
                  <a:pt x="683581" y="1651298"/>
                </a:cubicBezTo>
                <a:cubicBezTo>
                  <a:pt x="692459" y="1642420"/>
                  <a:pt x="699239" y="1630762"/>
                  <a:pt x="710214" y="1624665"/>
                </a:cubicBezTo>
                <a:cubicBezTo>
                  <a:pt x="726575" y="1615576"/>
                  <a:pt x="745725" y="1612828"/>
                  <a:pt x="763480" y="1606910"/>
                </a:cubicBezTo>
                <a:cubicBezTo>
                  <a:pt x="772358" y="1603951"/>
                  <a:pt x="782327" y="1603223"/>
                  <a:pt x="790113" y="1598032"/>
                </a:cubicBezTo>
                <a:lnTo>
                  <a:pt x="843379" y="1562521"/>
                </a:lnTo>
                <a:cubicBezTo>
                  <a:pt x="852257" y="1556603"/>
                  <a:pt x="859890" y="1548140"/>
                  <a:pt x="870012" y="1544766"/>
                </a:cubicBezTo>
                <a:cubicBezTo>
                  <a:pt x="878890" y="1541807"/>
                  <a:pt x="888465" y="1540433"/>
                  <a:pt x="896645" y="1535888"/>
                </a:cubicBezTo>
                <a:cubicBezTo>
                  <a:pt x="988223" y="1485011"/>
                  <a:pt x="916280" y="1511589"/>
                  <a:pt x="976544" y="1491500"/>
                </a:cubicBezTo>
                <a:cubicBezTo>
                  <a:pt x="979503" y="1482622"/>
                  <a:pt x="981237" y="1473237"/>
                  <a:pt x="985422" y="1464867"/>
                </a:cubicBezTo>
                <a:cubicBezTo>
                  <a:pt x="995398" y="1444914"/>
                  <a:pt x="1012980" y="1425626"/>
                  <a:pt x="1029810" y="1411601"/>
                </a:cubicBezTo>
                <a:cubicBezTo>
                  <a:pt x="1038007" y="1404771"/>
                  <a:pt x="1048342" y="1400790"/>
                  <a:pt x="1056443" y="1393846"/>
                </a:cubicBezTo>
                <a:cubicBezTo>
                  <a:pt x="1110061" y="1347888"/>
                  <a:pt x="1069650" y="1365770"/>
                  <a:pt x="1118587" y="1349457"/>
                </a:cubicBezTo>
                <a:cubicBezTo>
                  <a:pt x="1131688" y="1329805"/>
                  <a:pt x="1142468" y="1309862"/>
                  <a:pt x="1162975" y="1296191"/>
                </a:cubicBezTo>
                <a:cubicBezTo>
                  <a:pt x="1170761" y="1291000"/>
                  <a:pt x="1180730" y="1290273"/>
                  <a:pt x="1189608" y="1287314"/>
                </a:cubicBezTo>
                <a:cubicBezTo>
                  <a:pt x="1206582" y="1236393"/>
                  <a:pt x="1186995" y="1281920"/>
                  <a:pt x="1216241" y="1242925"/>
                </a:cubicBezTo>
                <a:cubicBezTo>
                  <a:pt x="1229045" y="1225853"/>
                  <a:pt x="1251752" y="1189659"/>
                  <a:pt x="1251752" y="1189659"/>
                </a:cubicBezTo>
                <a:cubicBezTo>
                  <a:pt x="1267168" y="1143406"/>
                  <a:pt x="1250530" y="1180089"/>
                  <a:pt x="1278385" y="1145271"/>
                </a:cubicBezTo>
                <a:cubicBezTo>
                  <a:pt x="1301335" y="1116584"/>
                  <a:pt x="1295014" y="1107551"/>
                  <a:pt x="1331651" y="1083127"/>
                </a:cubicBezTo>
                <a:cubicBezTo>
                  <a:pt x="1365248" y="1060729"/>
                  <a:pt x="1350740" y="1072917"/>
                  <a:pt x="1376039" y="1047616"/>
                </a:cubicBezTo>
                <a:cubicBezTo>
                  <a:pt x="1401340" y="971717"/>
                  <a:pt x="1391474" y="1012921"/>
                  <a:pt x="1402672" y="923329"/>
                </a:cubicBezTo>
                <a:cubicBezTo>
                  <a:pt x="1399713" y="766490"/>
                  <a:pt x="1399296" y="609583"/>
                  <a:pt x="1393795" y="452813"/>
                </a:cubicBezTo>
                <a:cubicBezTo>
                  <a:pt x="1393369" y="440684"/>
                  <a:pt x="1368847" y="365160"/>
                  <a:pt x="1367161" y="364036"/>
                </a:cubicBezTo>
                <a:cubicBezTo>
                  <a:pt x="1333564" y="341638"/>
                  <a:pt x="1348072" y="353826"/>
                  <a:pt x="1322773" y="328525"/>
                </a:cubicBezTo>
                <a:cubicBezTo>
                  <a:pt x="1316855" y="310770"/>
                  <a:pt x="1318252" y="288493"/>
                  <a:pt x="1305018" y="275259"/>
                </a:cubicBezTo>
                <a:cubicBezTo>
                  <a:pt x="1299099" y="269341"/>
                  <a:pt x="1292491" y="264040"/>
                  <a:pt x="1287262" y="257504"/>
                </a:cubicBezTo>
                <a:cubicBezTo>
                  <a:pt x="1269150" y="234865"/>
                  <a:pt x="1254988" y="196437"/>
                  <a:pt x="1225119" y="186482"/>
                </a:cubicBezTo>
                <a:lnTo>
                  <a:pt x="1198486" y="177605"/>
                </a:lnTo>
                <a:cubicBezTo>
                  <a:pt x="1195527" y="168727"/>
                  <a:pt x="1196225" y="157589"/>
                  <a:pt x="1189608" y="150972"/>
                </a:cubicBezTo>
                <a:cubicBezTo>
                  <a:pt x="1182991" y="144355"/>
                  <a:pt x="1171345" y="146279"/>
                  <a:pt x="1162975" y="142094"/>
                </a:cubicBezTo>
                <a:cubicBezTo>
                  <a:pt x="1153432" y="137322"/>
                  <a:pt x="1144673" y="131004"/>
                  <a:pt x="1136342" y="124339"/>
                </a:cubicBezTo>
                <a:cubicBezTo>
                  <a:pt x="1129806" y="119110"/>
                  <a:pt x="1125123" y="111812"/>
                  <a:pt x="1118587" y="106583"/>
                </a:cubicBezTo>
                <a:cubicBezTo>
                  <a:pt x="1110256" y="99918"/>
                  <a:pt x="1100055" y="95772"/>
                  <a:pt x="1091954" y="88828"/>
                </a:cubicBezTo>
                <a:cubicBezTo>
                  <a:pt x="1061372" y="62615"/>
                  <a:pt x="1062421" y="51868"/>
                  <a:pt x="1029810" y="35562"/>
                </a:cubicBezTo>
                <a:cubicBezTo>
                  <a:pt x="1021440" y="31377"/>
                  <a:pt x="1012055" y="29643"/>
                  <a:pt x="1003177" y="26684"/>
                </a:cubicBezTo>
                <a:cubicBezTo>
                  <a:pt x="983780" y="-2411"/>
                  <a:pt x="996092" y="51"/>
                  <a:pt x="976544" y="51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4802819" y="3755254"/>
            <a:ext cx="1597981" cy="1349406"/>
          </a:xfrm>
          <a:custGeom>
            <a:avLst/>
            <a:gdLst>
              <a:gd name="connsiteX0" fmla="*/ 1597981 w 1597981"/>
              <a:gd name="connsiteY0" fmla="*/ 106532 h 1349406"/>
              <a:gd name="connsiteX1" fmla="*/ 1553593 w 1597981"/>
              <a:gd name="connsiteY1" fmla="*/ 97655 h 1349406"/>
              <a:gd name="connsiteX2" fmla="*/ 1500327 w 1597981"/>
              <a:gd name="connsiteY2" fmla="*/ 79899 h 1349406"/>
              <a:gd name="connsiteX3" fmla="*/ 1482571 w 1597981"/>
              <a:gd name="connsiteY3" fmla="*/ 62144 h 1349406"/>
              <a:gd name="connsiteX4" fmla="*/ 1420428 w 1597981"/>
              <a:gd name="connsiteY4" fmla="*/ 53266 h 1349406"/>
              <a:gd name="connsiteX5" fmla="*/ 1242874 w 1597981"/>
              <a:gd name="connsiteY5" fmla="*/ 44389 h 1349406"/>
              <a:gd name="connsiteX6" fmla="*/ 1180731 w 1597981"/>
              <a:gd name="connsiteY6" fmla="*/ 26633 h 1349406"/>
              <a:gd name="connsiteX7" fmla="*/ 1109709 w 1597981"/>
              <a:gd name="connsiteY7" fmla="*/ 8878 h 1349406"/>
              <a:gd name="connsiteX8" fmla="*/ 798991 w 1597981"/>
              <a:gd name="connsiteY8" fmla="*/ 17756 h 1349406"/>
              <a:gd name="connsiteX9" fmla="*/ 745725 w 1597981"/>
              <a:gd name="connsiteY9" fmla="*/ 35511 h 1349406"/>
              <a:gd name="connsiteX10" fmla="*/ 674703 w 1597981"/>
              <a:gd name="connsiteY10" fmla="*/ 53266 h 1349406"/>
              <a:gd name="connsiteX11" fmla="*/ 612560 w 1597981"/>
              <a:gd name="connsiteY11" fmla="*/ 71022 h 1349406"/>
              <a:gd name="connsiteX12" fmla="*/ 568171 w 1597981"/>
              <a:gd name="connsiteY12" fmla="*/ 97655 h 1349406"/>
              <a:gd name="connsiteX13" fmla="*/ 541538 w 1597981"/>
              <a:gd name="connsiteY13" fmla="*/ 115410 h 1349406"/>
              <a:gd name="connsiteX14" fmla="*/ 514905 w 1597981"/>
              <a:gd name="connsiteY14" fmla="*/ 124288 h 1349406"/>
              <a:gd name="connsiteX15" fmla="*/ 479395 w 1597981"/>
              <a:gd name="connsiteY15" fmla="*/ 142043 h 1349406"/>
              <a:gd name="connsiteX16" fmla="*/ 452762 w 1597981"/>
              <a:gd name="connsiteY16" fmla="*/ 159798 h 1349406"/>
              <a:gd name="connsiteX17" fmla="*/ 426129 w 1597981"/>
              <a:gd name="connsiteY17" fmla="*/ 168676 h 1349406"/>
              <a:gd name="connsiteX18" fmla="*/ 399496 w 1597981"/>
              <a:gd name="connsiteY18" fmla="*/ 186431 h 1349406"/>
              <a:gd name="connsiteX19" fmla="*/ 346230 w 1597981"/>
              <a:gd name="connsiteY19" fmla="*/ 204187 h 1349406"/>
              <a:gd name="connsiteX20" fmla="*/ 328474 w 1597981"/>
              <a:gd name="connsiteY20" fmla="*/ 221942 h 1349406"/>
              <a:gd name="connsiteX21" fmla="*/ 301841 w 1597981"/>
              <a:gd name="connsiteY21" fmla="*/ 230820 h 1349406"/>
              <a:gd name="connsiteX22" fmla="*/ 257453 w 1597981"/>
              <a:gd name="connsiteY22" fmla="*/ 266330 h 1349406"/>
              <a:gd name="connsiteX23" fmla="*/ 239698 w 1597981"/>
              <a:gd name="connsiteY23" fmla="*/ 284086 h 1349406"/>
              <a:gd name="connsiteX24" fmla="*/ 204187 w 1597981"/>
              <a:gd name="connsiteY24" fmla="*/ 337352 h 1349406"/>
              <a:gd name="connsiteX25" fmla="*/ 168676 w 1597981"/>
              <a:gd name="connsiteY25" fmla="*/ 372863 h 1349406"/>
              <a:gd name="connsiteX26" fmla="*/ 133165 w 1597981"/>
              <a:gd name="connsiteY26" fmla="*/ 426129 h 1349406"/>
              <a:gd name="connsiteX27" fmla="*/ 115410 w 1597981"/>
              <a:gd name="connsiteY27" fmla="*/ 479395 h 1349406"/>
              <a:gd name="connsiteX28" fmla="*/ 97655 w 1597981"/>
              <a:gd name="connsiteY28" fmla="*/ 506028 h 1349406"/>
              <a:gd name="connsiteX29" fmla="*/ 79899 w 1597981"/>
              <a:gd name="connsiteY29" fmla="*/ 559294 h 1349406"/>
              <a:gd name="connsiteX30" fmla="*/ 44389 w 1597981"/>
              <a:gd name="connsiteY30" fmla="*/ 612560 h 1349406"/>
              <a:gd name="connsiteX31" fmla="*/ 17756 w 1597981"/>
              <a:gd name="connsiteY31" fmla="*/ 674703 h 1349406"/>
              <a:gd name="connsiteX32" fmla="*/ 0 w 1597981"/>
              <a:gd name="connsiteY32" fmla="*/ 727969 h 1349406"/>
              <a:gd name="connsiteX33" fmla="*/ 8878 w 1597981"/>
              <a:gd name="connsiteY33" fmla="*/ 1056443 h 1349406"/>
              <a:gd name="connsiteX34" fmla="*/ 26633 w 1597981"/>
              <a:gd name="connsiteY34" fmla="*/ 1118587 h 1349406"/>
              <a:gd name="connsiteX35" fmla="*/ 53266 w 1597981"/>
              <a:gd name="connsiteY35" fmla="*/ 1127464 h 1349406"/>
              <a:gd name="connsiteX36" fmla="*/ 124288 w 1597981"/>
              <a:gd name="connsiteY36" fmla="*/ 1180730 h 1349406"/>
              <a:gd name="connsiteX37" fmla="*/ 150921 w 1597981"/>
              <a:gd name="connsiteY37" fmla="*/ 1189608 h 1349406"/>
              <a:gd name="connsiteX38" fmla="*/ 177554 w 1597981"/>
              <a:gd name="connsiteY38" fmla="*/ 1207363 h 1349406"/>
              <a:gd name="connsiteX39" fmla="*/ 204187 w 1597981"/>
              <a:gd name="connsiteY39" fmla="*/ 1216241 h 1349406"/>
              <a:gd name="connsiteX40" fmla="*/ 230820 w 1597981"/>
              <a:gd name="connsiteY40" fmla="*/ 1233996 h 1349406"/>
              <a:gd name="connsiteX41" fmla="*/ 284086 w 1597981"/>
              <a:gd name="connsiteY41" fmla="*/ 1251752 h 1349406"/>
              <a:gd name="connsiteX42" fmla="*/ 363985 w 1597981"/>
              <a:gd name="connsiteY42" fmla="*/ 1278385 h 1349406"/>
              <a:gd name="connsiteX43" fmla="*/ 390618 w 1597981"/>
              <a:gd name="connsiteY43" fmla="*/ 1287263 h 1349406"/>
              <a:gd name="connsiteX44" fmla="*/ 452762 w 1597981"/>
              <a:gd name="connsiteY44" fmla="*/ 1296140 h 1349406"/>
              <a:gd name="connsiteX45" fmla="*/ 497150 w 1597981"/>
              <a:gd name="connsiteY45" fmla="*/ 1305018 h 1349406"/>
              <a:gd name="connsiteX46" fmla="*/ 568171 w 1597981"/>
              <a:gd name="connsiteY46" fmla="*/ 1322773 h 1349406"/>
              <a:gd name="connsiteX47" fmla="*/ 665826 w 1597981"/>
              <a:gd name="connsiteY47" fmla="*/ 1331651 h 1349406"/>
              <a:gd name="connsiteX48" fmla="*/ 710214 w 1597981"/>
              <a:gd name="connsiteY48" fmla="*/ 1340529 h 1349406"/>
              <a:gd name="connsiteX49" fmla="*/ 736847 w 1597981"/>
              <a:gd name="connsiteY49" fmla="*/ 1349406 h 1349406"/>
              <a:gd name="connsiteX50" fmla="*/ 1003177 w 1597981"/>
              <a:gd name="connsiteY50" fmla="*/ 1331651 h 1349406"/>
              <a:gd name="connsiteX51" fmla="*/ 1038688 w 1597981"/>
              <a:gd name="connsiteY51" fmla="*/ 1322773 h 1349406"/>
              <a:gd name="connsiteX52" fmla="*/ 1083076 w 1597981"/>
              <a:gd name="connsiteY52" fmla="*/ 1313896 h 1349406"/>
              <a:gd name="connsiteX53" fmla="*/ 1136342 w 1597981"/>
              <a:gd name="connsiteY53" fmla="*/ 1296140 h 1349406"/>
              <a:gd name="connsiteX54" fmla="*/ 1162975 w 1597981"/>
              <a:gd name="connsiteY54" fmla="*/ 1287263 h 1349406"/>
              <a:gd name="connsiteX55" fmla="*/ 1233997 w 1597981"/>
              <a:gd name="connsiteY55" fmla="*/ 1251752 h 1349406"/>
              <a:gd name="connsiteX56" fmla="*/ 1233997 w 1597981"/>
              <a:gd name="connsiteY56" fmla="*/ 1251752 h 1349406"/>
              <a:gd name="connsiteX57" fmla="*/ 1287263 w 1597981"/>
              <a:gd name="connsiteY57" fmla="*/ 1225119 h 1349406"/>
              <a:gd name="connsiteX58" fmla="*/ 1313896 w 1597981"/>
              <a:gd name="connsiteY58" fmla="*/ 1207363 h 1349406"/>
              <a:gd name="connsiteX59" fmla="*/ 1340529 w 1597981"/>
              <a:gd name="connsiteY59" fmla="*/ 1198486 h 1349406"/>
              <a:gd name="connsiteX60" fmla="*/ 1358284 w 1597981"/>
              <a:gd name="connsiteY60" fmla="*/ 1180730 h 1349406"/>
              <a:gd name="connsiteX61" fmla="*/ 1411550 w 1597981"/>
              <a:gd name="connsiteY61" fmla="*/ 1145220 h 1349406"/>
              <a:gd name="connsiteX62" fmla="*/ 1447061 w 1597981"/>
              <a:gd name="connsiteY62" fmla="*/ 1109709 h 1349406"/>
              <a:gd name="connsiteX63" fmla="*/ 1482571 w 1597981"/>
              <a:gd name="connsiteY63" fmla="*/ 1056443 h 1349406"/>
              <a:gd name="connsiteX64" fmla="*/ 1473694 w 1597981"/>
              <a:gd name="connsiteY64" fmla="*/ 870012 h 1349406"/>
              <a:gd name="connsiteX65" fmla="*/ 1455938 w 1597981"/>
              <a:gd name="connsiteY65" fmla="*/ 816746 h 1349406"/>
              <a:gd name="connsiteX66" fmla="*/ 1438183 w 1597981"/>
              <a:gd name="connsiteY66" fmla="*/ 763480 h 1349406"/>
              <a:gd name="connsiteX67" fmla="*/ 1429305 w 1597981"/>
              <a:gd name="connsiteY67" fmla="*/ 736847 h 1349406"/>
              <a:gd name="connsiteX68" fmla="*/ 1393795 w 1597981"/>
              <a:gd name="connsiteY68" fmla="*/ 683581 h 1349406"/>
              <a:gd name="connsiteX69" fmla="*/ 1376039 w 1597981"/>
              <a:gd name="connsiteY69" fmla="*/ 630315 h 1349406"/>
              <a:gd name="connsiteX70" fmla="*/ 1367162 w 1597981"/>
              <a:gd name="connsiteY70" fmla="*/ 603682 h 1349406"/>
              <a:gd name="connsiteX71" fmla="*/ 1349406 w 1597981"/>
              <a:gd name="connsiteY71" fmla="*/ 585927 h 1349406"/>
              <a:gd name="connsiteX72" fmla="*/ 1322773 w 1597981"/>
              <a:gd name="connsiteY72" fmla="*/ 541538 h 1349406"/>
              <a:gd name="connsiteX73" fmla="*/ 1278385 w 1597981"/>
              <a:gd name="connsiteY73" fmla="*/ 497150 h 1349406"/>
              <a:gd name="connsiteX74" fmla="*/ 1260630 w 1597981"/>
              <a:gd name="connsiteY74" fmla="*/ 443884 h 1349406"/>
              <a:gd name="connsiteX75" fmla="*/ 1251752 w 1597981"/>
              <a:gd name="connsiteY75" fmla="*/ 417251 h 1349406"/>
              <a:gd name="connsiteX76" fmla="*/ 1233997 w 1597981"/>
              <a:gd name="connsiteY76" fmla="*/ 390618 h 1349406"/>
              <a:gd name="connsiteX77" fmla="*/ 1198486 w 1597981"/>
              <a:gd name="connsiteY77" fmla="*/ 346230 h 1349406"/>
              <a:gd name="connsiteX78" fmla="*/ 1189608 w 1597981"/>
              <a:gd name="connsiteY78" fmla="*/ 319596 h 1349406"/>
              <a:gd name="connsiteX79" fmla="*/ 1162975 w 1597981"/>
              <a:gd name="connsiteY79" fmla="*/ 292963 h 1349406"/>
              <a:gd name="connsiteX80" fmla="*/ 1145220 w 1597981"/>
              <a:gd name="connsiteY80" fmla="*/ 266330 h 1349406"/>
              <a:gd name="connsiteX81" fmla="*/ 1074198 w 1597981"/>
              <a:gd name="connsiteY81" fmla="*/ 213064 h 1349406"/>
              <a:gd name="connsiteX82" fmla="*/ 1020932 w 1597981"/>
              <a:gd name="connsiteY82" fmla="*/ 186431 h 1349406"/>
              <a:gd name="connsiteX83" fmla="*/ 985422 w 1597981"/>
              <a:gd name="connsiteY83" fmla="*/ 159798 h 1349406"/>
              <a:gd name="connsiteX84" fmla="*/ 941033 w 1597981"/>
              <a:gd name="connsiteY84" fmla="*/ 115410 h 1349406"/>
              <a:gd name="connsiteX85" fmla="*/ 914400 w 1597981"/>
              <a:gd name="connsiteY85" fmla="*/ 106532 h 1349406"/>
              <a:gd name="connsiteX86" fmla="*/ 887767 w 1597981"/>
              <a:gd name="connsiteY86" fmla="*/ 88777 h 1349406"/>
              <a:gd name="connsiteX87" fmla="*/ 834501 w 1597981"/>
              <a:gd name="connsiteY87" fmla="*/ 71022 h 1349406"/>
              <a:gd name="connsiteX88" fmla="*/ 807868 w 1597981"/>
              <a:gd name="connsiteY88" fmla="*/ 53266 h 1349406"/>
              <a:gd name="connsiteX89" fmla="*/ 745725 w 1597981"/>
              <a:gd name="connsiteY89" fmla="*/ 35511 h 1349406"/>
              <a:gd name="connsiteX90" fmla="*/ 710214 w 1597981"/>
              <a:gd name="connsiteY90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597981" h="1349406">
                <a:moveTo>
                  <a:pt x="1597981" y="106532"/>
                </a:moveTo>
                <a:cubicBezTo>
                  <a:pt x="1583185" y="103573"/>
                  <a:pt x="1568150" y="101625"/>
                  <a:pt x="1553593" y="97655"/>
                </a:cubicBezTo>
                <a:cubicBezTo>
                  <a:pt x="1535537" y="92731"/>
                  <a:pt x="1500327" y="79899"/>
                  <a:pt x="1500327" y="79899"/>
                </a:cubicBezTo>
                <a:cubicBezTo>
                  <a:pt x="1494408" y="73981"/>
                  <a:pt x="1490512" y="64791"/>
                  <a:pt x="1482571" y="62144"/>
                </a:cubicBezTo>
                <a:cubicBezTo>
                  <a:pt x="1462720" y="55527"/>
                  <a:pt x="1441295" y="54812"/>
                  <a:pt x="1420428" y="53266"/>
                </a:cubicBezTo>
                <a:cubicBezTo>
                  <a:pt x="1361331" y="48889"/>
                  <a:pt x="1302059" y="47348"/>
                  <a:pt x="1242874" y="44389"/>
                </a:cubicBezTo>
                <a:cubicBezTo>
                  <a:pt x="1213220" y="34504"/>
                  <a:pt x="1214167" y="34063"/>
                  <a:pt x="1180731" y="26633"/>
                </a:cubicBezTo>
                <a:cubicBezTo>
                  <a:pt x="1116448" y="12348"/>
                  <a:pt x="1157304" y="24744"/>
                  <a:pt x="1109709" y="8878"/>
                </a:cubicBezTo>
                <a:cubicBezTo>
                  <a:pt x="1006136" y="11837"/>
                  <a:pt x="902330" y="10195"/>
                  <a:pt x="798991" y="17756"/>
                </a:cubicBezTo>
                <a:cubicBezTo>
                  <a:pt x="780325" y="19122"/>
                  <a:pt x="764077" y="31840"/>
                  <a:pt x="745725" y="35511"/>
                </a:cubicBezTo>
                <a:cubicBezTo>
                  <a:pt x="655492" y="53558"/>
                  <a:pt x="738391" y="35070"/>
                  <a:pt x="674703" y="53266"/>
                </a:cubicBezTo>
                <a:cubicBezTo>
                  <a:pt x="596699" y="75553"/>
                  <a:pt x="676397" y="49742"/>
                  <a:pt x="612560" y="71022"/>
                </a:cubicBezTo>
                <a:cubicBezTo>
                  <a:pt x="577879" y="105702"/>
                  <a:pt x="614269" y="74606"/>
                  <a:pt x="568171" y="97655"/>
                </a:cubicBezTo>
                <a:cubicBezTo>
                  <a:pt x="558628" y="102427"/>
                  <a:pt x="551081" y="110638"/>
                  <a:pt x="541538" y="115410"/>
                </a:cubicBezTo>
                <a:cubicBezTo>
                  <a:pt x="533168" y="119595"/>
                  <a:pt x="523506" y="120602"/>
                  <a:pt x="514905" y="124288"/>
                </a:cubicBezTo>
                <a:cubicBezTo>
                  <a:pt x="502741" y="129501"/>
                  <a:pt x="490885" y="135477"/>
                  <a:pt x="479395" y="142043"/>
                </a:cubicBezTo>
                <a:cubicBezTo>
                  <a:pt x="470131" y="147337"/>
                  <a:pt x="462305" y="155026"/>
                  <a:pt x="452762" y="159798"/>
                </a:cubicBezTo>
                <a:cubicBezTo>
                  <a:pt x="444392" y="163983"/>
                  <a:pt x="434499" y="164491"/>
                  <a:pt x="426129" y="168676"/>
                </a:cubicBezTo>
                <a:cubicBezTo>
                  <a:pt x="416586" y="173448"/>
                  <a:pt x="409246" y="182098"/>
                  <a:pt x="399496" y="186431"/>
                </a:cubicBezTo>
                <a:cubicBezTo>
                  <a:pt x="382393" y="194032"/>
                  <a:pt x="346230" y="204187"/>
                  <a:pt x="346230" y="204187"/>
                </a:cubicBezTo>
                <a:cubicBezTo>
                  <a:pt x="340311" y="210105"/>
                  <a:pt x="335651" y="217636"/>
                  <a:pt x="328474" y="221942"/>
                </a:cubicBezTo>
                <a:cubicBezTo>
                  <a:pt x="320450" y="226757"/>
                  <a:pt x="309148" y="224974"/>
                  <a:pt x="301841" y="230820"/>
                </a:cubicBezTo>
                <a:cubicBezTo>
                  <a:pt x="244479" y="276711"/>
                  <a:pt x="324393" y="244018"/>
                  <a:pt x="257453" y="266330"/>
                </a:cubicBezTo>
                <a:cubicBezTo>
                  <a:pt x="251535" y="272249"/>
                  <a:pt x="244720" y="277390"/>
                  <a:pt x="239698" y="284086"/>
                </a:cubicBezTo>
                <a:cubicBezTo>
                  <a:pt x="226894" y="301158"/>
                  <a:pt x="219276" y="322263"/>
                  <a:pt x="204187" y="337352"/>
                </a:cubicBezTo>
                <a:cubicBezTo>
                  <a:pt x="192350" y="349189"/>
                  <a:pt x="177962" y="358934"/>
                  <a:pt x="168676" y="372863"/>
                </a:cubicBezTo>
                <a:lnTo>
                  <a:pt x="133165" y="426129"/>
                </a:lnTo>
                <a:cubicBezTo>
                  <a:pt x="127247" y="443884"/>
                  <a:pt x="125791" y="463822"/>
                  <a:pt x="115410" y="479395"/>
                </a:cubicBezTo>
                <a:cubicBezTo>
                  <a:pt x="109492" y="488273"/>
                  <a:pt x="101988" y="496278"/>
                  <a:pt x="97655" y="506028"/>
                </a:cubicBezTo>
                <a:cubicBezTo>
                  <a:pt x="90054" y="523131"/>
                  <a:pt x="90281" y="543721"/>
                  <a:pt x="79899" y="559294"/>
                </a:cubicBezTo>
                <a:cubicBezTo>
                  <a:pt x="68062" y="577049"/>
                  <a:pt x="51137" y="592316"/>
                  <a:pt x="44389" y="612560"/>
                </a:cubicBezTo>
                <a:cubicBezTo>
                  <a:pt x="15811" y="698291"/>
                  <a:pt x="61637" y="565002"/>
                  <a:pt x="17756" y="674703"/>
                </a:cubicBezTo>
                <a:cubicBezTo>
                  <a:pt x="10805" y="692080"/>
                  <a:pt x="0" y="727969"/>
                  <a:pt x="0" y="727969"/>
                </a:cubicBezTo>
                <a:cubicBezTo>
                  <a:pt x="2959" y="837460"/>
                  <a:pt x="3541" y="947042"/>
                  <a:pt x="8878" y="1056443"/>
                </a:cubicBezTo>
                <a:cubicBezTo>
                  <a:pt x="8890" y="1056683"/>
                  <a:pt x="22439" y="1114393"/>
                  <a:pt x="26633" y="1118587"/>
                </a:cubicBezTo>
                <a:cubicBezTo>
                  <a:pt x="33250" y="1125204"/>
                  <a:pt x="44388" y="1124505"/>
                  <a:pt x="53266" y="1127464"/>
                </a:cubicBezTo>
                <a:cubicBezTo>
                  <a:pt x="74299" y="1148497"/>
                  <a:pt x="94171" y="1170691"/>
                  <a:pt x="124288" y="1180730"/>
                </a:cubicBezTo>
                <a:cubicBezTo>
                  <a:pt x="133166" y="1183689"/>
                  <a:pt x="142551" y="1185423"/>
                  <a:pt x="150921" y="1189608"/>
                </a:cubicBezTo>
                <a:cubicBezTo>
                  <a:pt x="160464" y="1194380"/>
                  <a:pt x="168011" y="1202591"/>
                  <a:pt x="177554" y="1207363"/>
                </a:cubicBezTo>
                <a:cubicBezTo>
                  <a:pt x="185924" y="1211548"/>
                  <a:pt x="195817" y="1212056"/>
                  <a:pt x="204187" y="1216241"/>
                </a:cubicBezTo>
                <a:cubicBezTo>
                  <a:pt x="213730" y="1221013"/>
                  <a:pt x="221070" y="1229663"/>
                  <a:pt x="230820" y="1233996"/>
                </a:cubicBezTo>
                <a:cubicBezTo>
                  <a:pt x="247923" y="1241597"/>
                  <a:pt x="266331" y="1245833"/>
                  <a:pt x="284086" y="1251752"/>
                </a:cubicBezTo>
                <a:lnTo>
                  <a:pt x="363985" y="1278385"/>
                </a:lnTo>
                <a:cubicBezTo>
                  <a:pt x="372863" y="1281344"/>
                  <a:pt x="381354" y="1285940"/>
                  <a:pt x="390618" y="1287263"/>
                </a:cubicBezTo>
                <a:cubicBezTo>
                  <a:pt x="411333" y="1290222"/>
                  <a:pt x="432122" y="1292700"/>
                  <a:pt x="452762" y="1296140"/>
                </a:cubicBezTo>
                <a:cubicBezTo>
                  <a:pt x="467646" y="1298621"/>
                  <a:pt x="482512" y="1301358"/>
                  <a:pt x="497150" y="1305018"/>
                </a:cubicBezTo>
                <a:cubicBezTo>
                  <a:pt x="545467" y="1317098"/>
                  <a:pt x="502724" y="1314592"/>
                  <a:pt x="568171" y="1322773"/>
                </a:cubicBezTo>
                <a:cubicBezTo>
                  <a:pt x="600605" y="1326827"/>
                  <a:pt x="633274" y="1328692"/>
                  <a:pt x="665826" y="1331651"/>
                </a:cubicBezTo>
                <a:cubicBezTo>
                  <a:pt x="680622" y="1334610"/>
                  <a:pt x="695575" y="1336869"/>
                  <a:pt x="710214" y="1340529"/>
                </a:cubicBezTo>
                <a:cubicBezTo>
                  <a:pt x="719292" y="1342799"/>
                  <a:pt x="727489" y="1349406"/>
                  <a:pt x="736847" y="1349406"/>
                </a:cubicBezTo>
                <a:cubicBezTo>
                  <a:pt x="821626" y="1349406"/>
                  <a:pt x="917105" y="1339476"/>
                  <a:pt x="1003177" y="1331651"/>
                </a:cubicBezTo>
                <a:cubicBezTo>
                  <a:pt x="1015014" y="1328692"/>
                  <a:pt x="1026777" y="1325420"/>
                  <a:pt x="1038688" y="1322773"/>
                </a:cubicBezTo>
                <a:cubicBezTo>
                  <a:pt x="1053418" y="1319500"/>
                  <a:pt x="1068519" y="1317866"/>
                  <a:pt x="1083076" y="1313896"/>
                </a:cubicBezTo>
                <a:cubicBezTo>
                  <a:pt x="1101132" y="1308972"/>
                  <a:pt x="1118587" y="1302058"/>
                  <a:pt x="1136342" y="1296140"/>
                </a:cubicBezTo>
                <a:lnTo>
                  <a:pt x="1162975" y="1287263"/>
                </a:lnTo>
                <a:cubicBezTo>
                  <a:pt x="1193965" y="1256273"/>
                  <a:pt x="1172790" y="1272154"/>
                  <a:pt x="1233997" y="1251752"/>
                </a:cubicBezTo>
                <a:lnTo>
                  <a:pt x="1233997" y="1251752"/>
                </a:lnTo>
                <a:cubicBezTo>
                  <a:pt x="1268416" y="1228805"/>
                  <a:pt x="1250508" y="1237370"/>
                  <a:pt x="1287263" y="1225119"/>
                </a:cubicBezTo>
                <a:cubicBezTo>
                  <a:pt x="1296141" y="1219200"/>
                  <a:pt x="1304353" y="1212135"/>
                  <a:pt x="1313896" y="1207363"/>
                </a:cubicBezTo>
                <a:cubicBezTo>
                  <a:pt x="1322266" y="1203178"/>
                  <a:pt x="1332505" y="1203301"/>
                  <a:pt x="1340529" y="1198486"/>
                </a:cubicBezTo>
                <a:cubicBezTo>
                  <a:pt x="1347706" y="1194180"/>
                  <a:pt x="1351588" y="1185752"/>
                  <a:pt x="1358284" y="1180730"/>
                </a:cubicBezTo>
                <a:cubicBezTo>
                  <a:pt x="1375355" y="1167926"/>
                  <a:pt x="1396461" y="1160309"/>
                  <a:pt x="1411550" y="1145220"/>
                </a:cubicBezTo>
                <a:cubicBezTo>
                  <a:pt x="1423387" y="1133383"/>
                  <a:pt x="1437775" y="1123638"/>
                  <a:pt x="1447061" y="1109709"/>
                </a:cubicBezTo>
                <a:lnTo>
                  <a:pt x="1482571" y="1056443"/>
                </a:lnTo>
                <a:cubicBezTo>
                  <a:pt x="1479612" y="994299"/>
                  <a:pt x="1480564" y="931846"/>
                  <a:pt x="1473694" y="870012"/>
                </a:cubicBezTo>
                <a:cubicBezTo>
                  <a:pt x="1471627" y="851411"/>
                  <a:pt x="1461856" y="834501"/>
                  <a:pt x="1455938" y="816746"/>
                </a:cubicBezTo>
                <a:lnTo>
                  <a:pt x="1438183" y="763480"/>
                </a:lnTo>
                <a:cubicBezTo>
                  <a:pt x="1435224" y="754602"/>
                  <a:pt x="1434496" y="744633"/>
                  <a:pt x="1429305" y="736847"/>
                </a:cubicBezTo>
                <a:cubicBezTo>
                  <a:pt x="1417468" y="719092"/>
                  <a:pt x="1400543" y="703825"/>
                  <a:pt x="1393795" y="683581"/>
                </a:cubicBezTo>
                <a:lnTo>
                  <a:pt x="1376039" y="630315"/>
                </a:lnTo>
                <a:cubicBezTo>
                  <a:pt x="1373080" y="621437"/>
                  <a:pt x="1373779" y="610299"/>
                  <a:pt x="1367162" y="603682"/>
                </a:cubicBezTo>
                <a:lnTo>
                  <a:pt x="1349406" y="585927"/>
                </a:lnTo>
                <a:cubicBezTo>
                  <a:pt x="1333990" y="539676"/>
                  <a:pt x="1350627" y="576356"/>
                  <a:pt x="1322773" y="541538"/>
                </a:cubicBezTo>
                <a:cubicBezTo>
                  <a:pt x="1288953" y="499263"/>
                  <a:pt x="1324042" y="527587"/>
                  <a:pt x="1278385" y="497150"/>
                </a:cubicBezTo>
                <a:lnTo>
                  <a:pt x="1260630" y="443884"/>
                </a:lnTo>
                <a:cubicBezTo>
                  <a:pt x="1257671" y="435006"/>
                  <a:pt x="1256943" y="425037"/>
                  <a:pt x="1251752" y="417251"/>
                </a:cubicBezTo>
                <a:cubicBezTo>
                  <a:pt x="1245834" y="408373"/>
                  <a:pt x="1240662" y="398949"/>
                  <a:pt x="1233997" y="390618"/>
                </a:cubicBezTo>
                <a:cubicBezTo>
                  <a:pt x="1211975" y="363091"/>
                  <a:pt x="1216704" y="382667"/>
                  <a:pt x="1198486" y="346230"/>
                </a:cubicBezTo>
                <a:cubicBezTo>
                  <a:pt x="1194301" y="337860"/>
                  <a:pt x="1194799" y="327383"/>
                  <a:pt x="1189608" y="319596"/>
                </a:cubicBezTo>
                <a:cubicBezTo>
                  <a:pt x="1182644" y="309150"/>
                  <a:pt x="1171012" y="302608"/>
                  <a:pt x="1162975" y="292963"/>
                </a:cubicBezTo>
                <a:cubicBezTo>
                  <a:pt x="1156145" y="284766"/>
                  <a:pt x="1151885" y="274661"/>
                  <a:pt x="1145220" y="266330"/>
                </a:cubicBezTo>
                <a:cubicBezTo>
                  <a:pt x="1126454" y="242873"/>
                  <a:pt x="1098533" y="229287"/>
                  <a:pt x="1074198" y="213064"/>
                </a:cubicBezTo>
                <a:cubicBezTo>
                  <a:pt x="1039780" y="190119"/>
                  <a:pt x="1057686" y="198683"/>
                  <a:pt x="1020932" y="186431"/>
                </a:cubicBezTo>
                <a:cubicBezTo>
                  <a:pt x="1009095" y="177553"/>
                  <a:pt x="996481" y="169628"/>
                  <a:pt x="985422" y="159798"/>
                </a:cubicBezTo>
                <a:cubicBezTo>
                  <a:pt x="969782" y="145896"/>
                  <a:pt x="960884" y="122027"/>
                  <a:pt x="941033" y="115410"/>
                </a:cubicBezTo>
                <a:cubicBezTo>
                  <a:pt x="932155" y="112451"/>
                  <a:pt x="922770" y="110717"/>
                  <a:pt x="914400" y="106532"/>
                </a:cubicBezTo>
                <a:cubicBezTo>
                  <a:pt x="904857" y="101760"/>
                  <a:pt x="897517" y="93110"/>
                  <a:pt x="887767" y="88777"/>
                </a:cubicBezTo>
                <a:cubicBezTo>
                  <a:pt x="870664" y="81176"/>
                  <a:pt x="834501" y="71022"/>
                  <a:pt x="834501" y="71022"/>
                </a:cubicBezTo>
                <a:cubicBezTo>
                  <a:pt x="825623" y="65103"/>
                  <a:pt x="817411" y="58038"/>
                  <a:pt x="807868" y="53266"/>
                </a:cubicBezTo>
                <a:cubicBezTo>
                  <a:pt x="795137" y="46901"/>
                  <a:pt x="757095" y="38354"/>
                  <a:pt x="745725" y="35511"/>
                </a:cubicBezTo>
                <a:lnTo>
                  <a:pt x="710214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15"/>
          <p:cNvSpPr/>
          <p:nvPr/>
        </p:nvSpPr>
        <p:spPr>
          <a:xfrm>
            <a:off x="2175029" y="3657600"/>
            <a:ext cx="3249227" cy="506151"/>
          </a:xfrm>
          <a:custGeom>
            <a:avLst/>
            <a:gdLst>
              <a:gd name="connsiteX0" fmla="*/ 3249227 w 3249227"/>
              <a:gd name="connsiteY0" fmla="*/ 142043 h 506151"/>
              <a:gd name="connsiteX1" fmla="*/ 3204839 w 3249227"/>
              <a:gd name="connsiteY1" fmla="*/ 115410 h 506151"/>
              <a:gd name="connsiteX2" fmla="*/ 3124940 w 3249227"/>
              <a:gd name="connsiteY2" fmla="*/ 97654 h 506151"/>
              <a:gd name="connsiteX3" fmla="*/ 3027286 w 3249227"/>
              <a:gd name="connsiteY3" fmla="*/ 79899 h 506151"/>
              <a:gd name="connsiteX4" fmla="*/ 3000653 w 3249227"/>
              <a:gd name="connsiteY4" fmla="*/ 71021 h 506151"/>
              <a:gd name="connsiteX5" fmla="*/ 2965142 w 3249227"/>
              <a:gd name="connsiteY5" fmla="*/ 62144 h 506151"/>
              <a:gd name="connsiteX6" fmla="*/ 2894121 w 3249227"/>
              <a:gd name="connsiteY6" fmla="*/ 26633 h 506151"/>
              <a:gd name="connsiteX7" fmla="*/ 2805344 w 3249227"/>
              <a:gd name="connsiteY7" fmla="*/ 17755 h 506151"/>
              <a:gd name="connsiteX8" fmla="*/ 2760955 w 3249227"/>
              <a:gd name="connsiteY8" fmla="*/ 8878 h 506151"/>
              <a:gd name="connsiteX9" fmla="*/ 2610035 w 3249227"/>
              <a:gd name="connsiteY9" fmla="*/ 0 h 506151"/>
              <a:gd name="connsiteX10" fmla="*/ 2281561 w 3249227"/>
              <a:gd name="connsiteY10" fmla="*/ 8878 h 506151"/>
              <a:gd name="connsiteX11" fmla="*/ 2219418 w 3249227"/>
              <a:gd name="connsiteY11" fmla="*/ 17755 h 506151"/>
              <a:gd name="connsiteX12" fmla="*/ 2015231 w 3249227"/>
              <a:gd name="connsiteY12" fmla="*/ 8878 h 506151"/>
              <a:gd name="connsiteX13" fmla="*/ 1935332 w 3249227"/>
              <a:gd name="connsiteY13" fmla="*/ 17755 h 506151"/>
              <a:gd name="connsiteX14" fmla="*/ 1882066 w 3249227"/>
              <a:gd name="connsiteY14" fmla="*/ 26633 h 506151"/>
              <a:gd name="connsiteX15" fmla="*/ 1802167 w 3249227"/>
              <a:gd name="connsiteY15" fmla="*/ 35511 h 506151"/>
              <a:gd name="connsiteX16" fmla="*/ 1695635 w 3249227"/>
              <a:gd name="connsiteY16" fmla="*/ 53266 h 506151"/>
              <a:gd name="connsiteX17" fmla="*/ 1580225 w 3249227"/>
              <a:gd name="connsiteY17" fmla="*/ 62144 h 506151"/>
              <a:gd name="connsiteX18" fmla="*/ 1535837 w 3249227"/>
              <a:gd name="connsiteY18" fmla="*/ 71021 h 506151"/>
              <a:gd name="connsiteX19" fmla="*/ 1482571 w 3249227"/>
              <a:gd name="connsiteY19" fmla="*/ 88777 h 506151"/>
              <a:gd name="connsiteX20" fmla="*/ 1455938 w 3249227"/>
              <a:gd name="connsiteY20" fmla="*/ 97654 h 506151"/>
              <a:gd name="connsiteX21" fmla="*/ 1429305 w 3249227"/>
              <a:gd name="connsiteY21" fmla="*/ 106532 h 506151"/>
              <a:gd name="connsiteX22" fmla="*/ 1393794 w 3249227"/>
              <a:gd name="connsiteY22" fmla="*/ 115410 h 506151"/>
              <a:gd name="connsiteX23" fmla="*/ 1349406 w 3249227"/>
              <a:gd name="connsiteY23" fmla="*/ 124287 h 506151"/>
              <a:gd name="connsiteX24" fmla="*/ 1296140 w 3249227"/>
              <a:gd name="connsiteY24" fmla="*/ 142043 h 506151"/>
              <a:gd name="connsiteX25" fmla="*/ 1242874 w 3249227"/>
              <a:gd name="connsiteY25" fmla="*/ 159798 h 506151"/>
              <a:gd name="connsiteX26" fmla="*/ 1216241 w 3249227"/>
              <a:gd name="connsiteY26" fmla="*/ 168676 h 506151"/>
              <a:gd name="connsiteX27" fmla="*/ 1154097 w 3249227"/>
              <a:gd name="connsiteY27" fmla="*/ 177553 h 506151"/>
              <a:gd name="connsiteX28" fmla="*/ 1074198 w 3249227"/>
              <a:gd name="connsiteY28" fmla="*/ 195309 h 506151"/>
              <a:gd name="connsiteX29" fmla="*/ 994299 w 3249227"/>
              <a:gd name="connsiteY29" fmla="*/ 230819 h 506151"/>
              <a:gd name="connsiteX30" fmla="*/ 941033 w 3249227"/>
              <a:gd name="connsiteY30" fmla="*/ 248575 h 506151"/>
              <a:gd name="connsiteX31" fmla="*/ 861134 w 3249227"/>
              <a:gd name="connsiteY31" fmla="*/ 275208 h 506151"/>
              <a:gd name="connsiteX32" fmla="*/ 781235 w 3249227"/>
              <a:gd name="connsiteY32" fmla="*/ 301841 h 506151"/>
              <a:gd name="connsiteX33" fmla="*/ 754602 w 3249227"/>
              <a:gd name="connsiteY33" fmla="*/ 310718 h 506151"/>
              <a:gd name="connsiteX34" fmla="*/ 674703 w 3249227"/>
              <a:gd name="connsiteY34" fmla="*/ 328474 h 506151"/>
              <a:gd name="connsiteX35" fmla="*/ 648070 w 3249227"/>
              <a:gd name="connsiteY35" fmla="*/ 337351 h 506151"/>
              <a:gd name="connsiteX36" fmla="*/ 603682 w 3249227"/>
              <a:gd name="connsiteY36" fmla="*/ 346229 h 506151"/>
              <a:gd name="connsiteX37" fmla="*/ 568171 w 3249227"/>
              <a:gd name="connsiteY37" fmla="*/ 355107 h 506151"/>
              <a:gd name="connsiteX38" fmla="*/ 541538 w 3249227"/>
              <a:gd name="connsiteY38" fmla="*/ 363984 h 506151"/>
              <a:gd name="connsiteX39" fmla="*/ 497150 w 3249227"/>
              <a:gd name="connsiteY39" fmla="*/ 372862 h 506151"/>
              <a:gd name="connsiteX40" fmla="*/ 470517 w 3249227"/>
              <a:gd name="connsiteY40" fmla="*/ 381740 h 506151"/>
              <a:gd name="connsiteX41" fmla="*/ 426128 w 3249227"/>
              <a:gd name="connsiteY41" fmla="*/ 390617 h 506151"/>
              <a:gd name="connsiteX42" fmla="*/ 390618 w 3249227"/>
              <a:gd name="connsiteY42" fmla="*/ 399495 h 506151"/>
              <a:gd name="connsiteX43" fmla="*/ 337352 w 3249227"/>
              <a:gd name="connsiteY43" fmla="*/ 408373 h 506151"/>
              <a:gd name="connsiteX44" fmla="*/ 266330 w 3249227"/>
              <a:gd name="connsiteY44" fmla="*/ 426128 h 506151"/>
              <a:gd name="connsiteX45" fmla="*/ 213064 w 3249227"/>
              <a:gd name="connsiteY45" fmla="*/ 443883 h 506151"/>
              <a:gd name="connsiteX46" fmla="*/ 186431 w 3249227"/>
              <a:gd name="connsiteY46" fmla="*/ 452761 h 506151"/>
              <a:gd name="connsiteX47" fmla="*/ 115410 w 3249227"/>
              <a:gd name="connsiteY47" fmla="*/ 470517 h 506151"/>
              <a:gd name="connsiteX48" fmla="*/ 79899 w 3249227"/>
              <a:gd name="connsiteY48" fmla="*/ 488272 h 506151"/>
              <a:gd name="connsiteX49" fmla="*/ 44388 w 3249227"/>
              <a:gd name="connsiteY49" fmla="*/ 497150 h 506151"/>
              <a:gd name="connsiteX50" fmla="*/ 0 w 3249227"/>
              <a:gd name="connsiteY50" fmla="*/ 506027 h 50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249227" h="506151">
                <a:moveTo>
                  <a:pt x="3249227" y="142043"/>
                </a:moveTo>
                <a:cubicBezTo>
                  <a:pt x="3234431" y="133165"/>
                  <a:pt x="3220272" y="123127"/>
                  <a:pt x="3204839" y="115410"/>
                </a:cubicBezTo>
                <a:cubicBezTo>
                  <a:pt x="3181802" y="103891"/>
                  <a:pt x="3147672" y="102200"/>
                  <a:pt x="3124940" y="97654"/>
                </a:cubicBezTo>
                <a:cubicBezTo>
                  <a:pt x="3020301" y="76727"/>
                  <a:pt x="3185246" y="102466"/>
                  <a:pt x="3027286" y="79899"/>
                </a:cubicBezTo>
                <a:cubicBezTo>
                  <a:pt x="3018408" y="76940"/>
                  <a:pt x="3009651" y="73592"/>
                  <a:pt x="3000653" y="71021"/>
                </a:cubicBezTo>
                <a:cubicBezTo>
                  <a:pt x="2988921" y="67669"/>
                  <a:pt x="2976055" y="67601"/>
                  <a:pt x="2965142" y="62144"/>
                </a:cubicBezTo>
                <a:cubicBezTo>
                  <a:pt x="2911380" y="35263"/>
                  <a:pt x="3006250" y="37846"/>
                  <a:pt x="2894121" y="26633"/>
                </a:cubicBezTo>
                <a:cubicBezTo>
                  <a:pt x="2864529" y="23674"/>
                  <a:pt x="2834823" y="21685"/>
                  <a:pt x="2805344" y="17755"/>
                </a:cubicBezTo>
                <a:cubicBezTo>
                  <a:pt x="2790387" y="15761"/>
                  <a:pt x="2775982" y="10244"/>
                  <a:pt x="2760955" y="8878"/>
                </a:cubicBezTo>
                <a:cubicBezTo>
                  <a:pt x="2710768" y="4316"/>
                  <a:pt x="2660342" y="2959"/>
                  <a:pt x="2610035" y="0"/>
                </a:cubicBezTo>
                <a:lnTo>
                  <a:pt x="2281561" y="8878"/>
                </a:lnTo>
                <a:cubicBezTo>
                  <a:pt x="2260658" y="9828"/>
                  <a:pt x="2240343" y="17755"/>
                  <a:pt x="2219418" y="17755"/>
                </a:cubicBezTo>
                <a:cubicBezTo>
                  <a:pt x="2151291" y="17755"/>
                  <a:pt x="2083293" y="11837"/>
                  <a:pt x="2015231" y="8878"/>
                </a:cubicBezTo>
                <a:cubicBezTo>
                  <a:pt x="1988598" y="11837"/>
                  <a:pt x="1961894" y="14213"/>
                  <a:pt x="1935332" y="17755"/>
                </a:cubicBezTo>
                <a:cubicBezTo>
                  <a:pt x="1917490" y="20134"/>
                  <a:pt x="1899908" y="24254"/>
                  <a:pt x="1882066" y="26633"/>
                </a:cubicBezTo>
                <a:cubicBezTo>
                  <a:pt x="1855504" y="30175"/>
                  <a:pt x="1828800" y="32552"/>
                  <a:pt x="1802167" y="35511"/>
                </a:cubicBezTo>
                <a:cubicBezTo>
                  <a:pt x="1752708" y="51996"/>
                  <a:pt x="1777400" y="45833"/>
                  <a:pt x="1695635" y="53266"/>
                </a:cubicBezTo>
                <a:cubicBezTo>
                  <a:pt x="1657210" y="56759"/>
                  <a:pt x="1618695" y="59185"/>
                  <a:pt x="1580225" y="62144"/>
                </a:cubicBezTo>
                <a:cubicBezTo>
                  <a:pt x="1565429" y="65103"/>
                  <a:pt x="1550394" y="67051"/>
                  <a:pt x="1535837" y="71021"/>
                </a:cubicBezTo>
                <a:cubicBezTo>
                  <a:pt x="1517781" y="75945"/>
                  <a:pt x="1500326" y="82859"/>
                  <a:pt x="1482571" y="88777"/>
                </a:cubicBezTo>
                <a:lnTo>
                  <a:pt x="1455938" y="97654"/>
                </a:lnTo>
                <a:cubicBezTo>
                  <a:pt x="1447060" y="100613"/>
                  <a:pt x="1438383" y="104262"/>
                  <a:pt x="1429305" y="106532"/>
                </a:cubicBezTo>
                <a:cubicBezTo>
                  <a:pt x="1417468" y="109491"/>
                  <a:pt x="1405705" y="112763"/>
                  <a:pt x="1393794" y="115410"/>
                </a:cubicBezTo>
                <a:cubicBezTo>
                  <a:pt x="1379064" y="118683"/>
                  <a:pt x="1363963" y="120317"/>
                  <a:pt x="1349406" y="124287"/>
                </a:cubicBezTo>
                <a:cubicBezTo>
                  <a:pt x="1331350" y="129211"/>
                  <a:pt x="1313895" y="136125"/>
                  <a:pt x="1296140" y="142043"/>
                </a:cubicBezTo>
                <a:lnTo>
                  <a:pt x="1242874" y="159798"/>
                </a:lnTo>
                <a:cubicBezTo>
                  <a:pt x="1233996" y="162757"/>
                  <a:pt x="1225505" y="167353"/>
                  <a:pt x="1216241" y="168676"/>
                </a:cubicBezTo>
                <a:lnTo>
                  <a:pt x="1154097" y="177553"/>
                </a:lnTo>
                <a:cubicBezTo>
                  <a:pt x="1077904" y="202952"/>
                  <a:pt x="1199177" y="164064"/>
                  <a:pt x="1074198" y="195309"/>
                </a:cubicBezTo>
                <a:cubicBezTo>
                  <a:pt x="953372" y="225516"/>
                  <a:pt x="1069249" y="197508"/>
                  <a:pt x="994299" y="230819"/>
                </a:cubicBezTo>
                <a:cubicBezTo>
                  <a:pt x="977196" y="238420"/>
                  <a:pt x="958788" y="242657"/>
                  <a:pt x="941033" y="248575"/>
                </a:cubicBezTo>
                <a:lnTo>
                  <a:pt x="861134" y="275208"/>
                </a:lnTo>
                <a:lnTo>
                  <a:pt x="781235" y="301841"/>
                </a:lnTo>
                <a:cubicBezTo>
                  <a:pt x="772357" y="304800"/>
                  <a:pt x="763778" y="308883"/>
                  <a:pt x="754602" y="310718"/>
                </a:cubicBezTo>
                <a:cubicBezTo>
                  <a:pt x="724085" y="316822"/>
                  <a:pt x="703961" y="320115"/>
                  <a:pt x="674703" y="328474"/>
                </a:cubicBezTo>
                <a:cubicBezTo>
                  <a:pt x="665705" y="331045"/>
                  <a:pt x="657148" y="335081"/>
                  <a:pt x="648070" y="337351"/>
                </a:cubicBezTo>
                <a:cubicBezTo>
                  <a:pt x="633431" y="341011"/>
                  <a:pt x="618412" y="342956"/>
                  <a:pt x="603682" y="346229"/>
                </a:cubicBezTo>
                <a:cubicBezTo>
                  <a:pt x="591771" y="348876"/>
                  <a:pt x="579903" y="351755"/>
                  <a:pt x="568171" y="355107"/>
                </a:cubicBezTo>
                <a:cubicBezTo>
                  <a:pt x="559173" y="357678"/>
                  <a:pt x="550616" y="361714"/>
                  <a:pt x="541538" y="363984"/>
                </a:cubicBezTo>
                <a:cubicBezTo>
                  <a:pt x="526899" y="367644"/>
                  <a:pt x="511788" y="369202"/>
                  <a:pt x="497150" y="372862"/>
                </a:cubicBezTo>
                <a:cubicBezTo>
                  <a:pt x="488072" y="375132"/>
                  <a:pt x="479596" y="379470"/>
                  <a:pt x="470517" y="381740"/>
                </a:cubicBezTo>
                <a:cubicBezTo>
                  <a:pt x="455878" y="385400"/>
                  <a:pt x="440858" y="387344"/>
                  <a:pt x="426128" y="390617"/>
                </a:cubicBezTo>
                <a:cubicBezTo>
                  <a:pt x="414218" y="393264"/>
                  <a:pt x="402582" y="397102"/>
                  <a:pt x="390618" y="399495"/>
                </a:cubicBezTo>
                <a:cubicBezTo>
                  <a:pt x="372967" y="403025"/>
                  <a:pt x="354953" y="404601"/>
                  <a:pt x="337352" y="408373"/>
                </a:cubicBezTo>
                <a:cubicBezTo>
                  <a:pt x="313491" y="413486"/>
                  <a:pt x="289480" y="418411"/>
                  <a:pt x="266330" y="426128"/>
                </a:cubicBezTo>
                <a:lnTo>
                  <a:pt x="213064" y="443883"/>
                </a:lnTo>
                <a:cubicBezTo>
                  <a:pt x="204186" y="446842"/>
                  <a:pt x="195607" y="450926"/>
                  <a:pt x="186431" y="452761"/>
                </a:cubicBezTo>
                <a:cubicBezTo>
                  <a:pt x="160375" y="457973"/>
                  <a:pt x="139298" y="460279"/>
                  <a:pt x="115410" y="470517"/>
                </a:cubicBezTo>
                <a:cubicBezTo>
                  <a:pt x="103246" y="475730"/>
                  <a:pt x="92290" y="483625"/>
                  <a:pt x="79899" y="488272"/>
                </a:cubicBezTo>
                <a:cubicBezTo>
                  <a:pt x="68475" y="492556"/>
                  <a:pt x="56120" y="493798"/>
                  <a:pt x="44388" y="497150"/>
                </a:cubicBezTo>
                <a:cubicBezTo>
                  <a:pt x="6768" y="507898"/>
                  <a:pt x="30511" y="506027"/>
                  <a:pt x="0" y="506027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1105003" y="3133817"/>
            <a:ext cx="1043393" cy="1074199"/>
          </a:xfrm>
          <a:custGeom>
            <a:avLst/>
            <a:gdLst>
              <a:gd name="connsiteX0" fmla="*/ 1043393 w 1043393"/>
              <a:gd name="connsiteY0" fmla="*/ 1038688 h 1074199"/>
              <a:gd name="connsiteX1" fmla="*/ 990127 w 1043393"/>
              <a:gd name="connsiteY1" fmla="*/ 1047566 h 1074199"/>
              <a:gd name="connsiteX2" fmla="*/ 963494 w 1043393"/>
              <a:gd name="connsiteY2" fmla="*/ 1065321 h 1074199"/>
              <a:gd name="connsiteX3" fmla="*/ 901350 w 1043393"/>
              <a:gd name="connsiteY3" fmla="*/ 1074199 h 1074199"/>
              <a:gd name="connsiteX4" fmla="*/ 617265 w 1043393"/>
              <a:gd name="connsiteY4" fmla="*/ 1065321 h 1074199"/>
              <a:gd name="connsiteX5" fmla="*/ 457467 w 1043393"/>
              <a:gd name="connsiteY5" fmla="*/ 1047566 h 1074199"/>
              <a:gd name="connsiteX6" fmla="*/ 404201 w 1043393"/>
              <a:gd name="connsiteY6" fmla="*/ 1029810 h 1074199"/>
              <a:gd name="connsiteX7" fmla="*/ 377568 w 1043393"/>
              <a:gd name="connsiteY7" fmla="*/ 1020933 h 1074199"/>
              <a:gd name="connsiteX8" fmla="*/ 359813 w 1043393"/>
              <a:gd name="connsiteY8" fmla="*/ 1003177 h 1074199"/>
              <a:gd name="connsiteX9" fmla="*/ 306547 w 1043393"/>
              <a:gd name="connsiteY9" fmla="*/ 985422 h 1074199"/>
              <a:gd name="connsiteX10" fmla="*/ 288791 w 1043393"/>
              <a:gd name="connsiteY10" fmla="*/ 967666 h 1074199"/>
              <a:gd name="connsiteX11" fmla="*/ 235525 w 1043393"/>
              <a:gd name="connsiteY11" fmla="*/ 949911 h 1074199"/>
              <a:gd name="connsiteX12" fmla="*/ 208892 w 1043393"/>
              <a:gd name="connsiteY12" fmla="*/ 941033 h 1074199"/>
              <a:gd name="connsiteX13" fmla="*/ 155626 w 1043393"/>
              <a:gd name="connsiteY13" fmla="*/ 896645 h 1074199"/>
              <a:gd name="connsiteX14" fmla="*/ 146748 w 1043393"/>
              <a:gd name="connsiteY14" fmla="*/ 870012 h 1074199"/>
              <a:gd name="connsiteX15" fmla="*/ 120115 w 1043393"/>
              <a:gd name="connsiteY15" fmla="*/ 852257 h 1074199"/>
              <a:gd name="connsiteX16" fmla="*/ 75727 w 1043393"/>
              <a:gd name="connsiteY16" fmla="*/ 807868 h 1074199"/>
              <a:gd name="connsiteX17" fmla="*/ 49094 w 1043393"/>
              <a:gd name="connsiteY17" fmla="*/ 754602 h 1074199"/>
              <a:gd name="connsiteX18" fmla="*/ 13583 w 1043393"/>
              <a:gd name="connsiteY18" fmla="*/ 710214 h 1074199"/>
              <a:gd name="connsiteX19" fmla="*/ 13583 w 1043393"/>
              <a:gd name="connsiteY19" fmla="*/ 550416 h 1074199"/>
              <a:gd name="connsiteX20" fmla="*/ 31339 w 1043393"/>
              <a:gd name="connsiteY20" fmla="*/ 488272 h 1074199"/>
              <a:gd name="connsiteX21" fmla="*/ 49094 w 1043393"/>
              <a:gd name="connsiteY21" fmla="*/ 461639 h 1074199"/>
              <a:gd name="connsiteX22" fmla="*/ 93482 w 1043393"/>
              <a:gd name="connsiteY22" fmla="*/ 381740 h 1074199"/>
              <a:gd name="connsiteX23" fmla="*/ 120115 w 1043393"/>
              <a:gd name="connsiteY23" fmla="*/ 363985 h 1074199"/>
              <a:gd name="connsiteX24" fmla="*/ 182259 w 1043393"/>
              <a:gd name="connsiteY24" fmla="*/ 319597 h 1074199"/>
              <a:gd name="connsiteX25" fmla="*/ 235525 w 1043393"/>
              <a:gd name="connsiteY25" fmla="*/ 284086 h 1074199"/>
              <a:gd name="connsiteX26" fmla="*/ 262158 w 1043393"/>
              <a:gd name="connsiteY26" fmla="*/ 266331 h 1074199"/>
              <a:gd name="connsiteX27" fmla="*/ 333180 w 1043393"/>
              <a:gd name="connsiteY27" fmla="*/ 230820 h 1074199"/>
              <a:gd name="connsiteX28" fmla="*/ 359813 w 1043393"/>
              <a:gd name="connsiteY28" fmla="*/ 221942 h 1074199"/>
              <a:gd name="connsiteX29" fmla="*/ 386446 w 1043393"/>
              <a:gd name="connsiteY29" fmla="*/ 204187 h 1074199"/>
              <a:gd name="connsiteX30" fmla="*/ 413079 w 1043393"/>
              <a:gd name="connsiteY30" fmla="*/ 195309 h 1074199"/>
              <a:gd name="connsiteX31" fmla="*/ 466345 w 1043393"/>
              <a:gd name="connsiteY31" fmla="*/ 159799 h 1074199"/>
              <a:gd name="connsiteX32" fmla="*/ 492978 w 1043393"/>
              <a:gd name="connsiteY32" fmla="*/ 142043 h 1074199"/>
              <a:gd name="connsiteX33" fmla="*/ 519611 w 1043393"/>
              <a:gd name="connsiteY33" fmla="*/ 133166 h 1074199"/>
              <a:gd name="connsiteX34" fmla="*/ 546244 w 1043393"/>
              <a:gd name="connsiteY34" fmla="*/ 115410 h 1074199"/>
              <a:gd name="connsiteX35" fmla="*/ 599510 w 1043393"/>
              <a:gd name="connsiteY35" fmla="*/ 97655 h 1074199"/>
              <a:gd name="connsiteX36" fmla="*/ 626143 w 1043393"/>
              <a:gd name="connsiteY36" fmla="*/ 79900 h 1074199"/>
              <a:gd name="connsiteX37" fmla="*/ 643898 w 1043393"/>
              <a:gd name="connsiteY37" fmla="*/ 62144 h 1074199"/>
              <a:gd name="connsiteX38" fmla="*/ 670531 w 1043393"/>
              <a:gd name="connsiteY38" fmla="*/ 53266 h 1074199"/>
              <a:gd name="connsiteX39" fmla="*/ 697164 w 1043393"/>
              <a:gd name="connsiteY39" fmla="*/ 35511 h 1074199"/>
              <a:gd name="connsiteX40" fmla="*/ 723797 w 1043393"/>
              <a:gd name="connsiteY40" fmla="*/ 26633 h 1074199"/>
              <a:gd name="connsiteX41" fmla="*/ 750430 w 1043393"/>
              <a:gd name="connsiteY41" fmla="*/ 8878 h 1074199"/>
              <a:gd name="connsiteX42" fmla="*/ 777063 w 1043393"/>
              <a:gd name="connsiteY42" fmla="*/ 0 h 107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43393" h="1074199">
                <a:moveTo>
                  <a:pt x="1043393" y="1038688"/>
                </a:moveTo>
                <a:cubicBezTo>
                  <a:pt x="1025638" y="1041647"/>
                  <a:pt x="1007204" y="1041874"/>
                  <a:pt x="990127" y="1047566"/>
                </a:cubicBezTo>
                <a:cubicBezTo>
                  <a:pt x="980005" y="1050940"/>
                  <a:pt x="973714" y="1062255"/>
                  <a:pt x="963494" y="1065321"/>
                </a:cubicBezTo>
                <a:cubicBezTo>
                  <a:pt x="943451" y="1071334"/>
                  <a:pt x="922065" y="1071240"/>
                  <a:pt x="901350" y="1074199"/>
                </a:cubicBezTo>
                <a:cubicBezTo>
                  <a:pt x="806655" y="1071240"/>
                  <a:pt x="711836" y="1070995"/>
                  <a:pt x="617265" y="1065321"/>
                </a:cubicBezTo>
                <a:cubicBezTo>
                  <a:pt x="563767" y="1062111"/>
                  <a:pt x="457467" y="1047566"/>
                  <a:pt x="457467" y="1047566"/>
                </a:cubicBezTo>
                <a:lnTo>
                  <a:pt x="404201" y="1029810"/>
                </a:lnTo>
                <a:lnTo>
                  <a:pt x="377568" y="1020933"/>
                </a:lnTo>
                <a:cubicBezTo>
                  <a:pt x="371650" y="1015014"/>
                  <a:pt x="367299" y="1006920"/>
                  <a:pt x="359813" y="1003177"/>
                </a:cubicBezTo>
                <a:cubicBezTo>
                  <a:pt x="343073" y="994807"/>
                  <a:pt x="306547" y="985422"/>
                  <a:pt x="306547" y="985422"/>
                </a:cubicBezTo>
                <a:cubicBezTo>
                  <a:pt x="300628" y="979503"/>
                  <a:pt x="296278" y="971409"/>
                  <a:pt x="288791" y="967666"/>
                </a:cubicBezTo>
                <a:cubicBezTo>
                  <a:pt x="272051" y="959296"/>
                  <a:pt x="253280" y="955829"/>
                  <a:pt x="235525" y="949911"/>
                </a:cubicBezTo>
                <a:cubicBezTo>
                  <a:pt x="226647" y="946952"/>
                  <a:pt x="216678" y="946224"/>
                  <a:pt x="208892" y="941033"/>
                </a:cubicBezTo>
                <a:cubicBezTo>
                  <a:pt x="171813" y="916314"/>
                  <a:pt x="189804" y="930823"/>
                  <a:pt x="155626" y="896645"/>
                </a:cubicBezTo>
                <a:cubicBezTo>
                  <a:pt x="152667" y="887767"/>
                  <a:pt x="152594" y="877319"/>
                  <a:pt x="146748" y="870012"/>
                </a:cubicBezTo>
                <a:cubicBezTo>
                  <a:pt x="140083" y="861681"/>
                  <a:pt x="128145" y="859283"/>
                  <a:pt x="120115" y="852257"/>
                </a:cubicBezTo>
                <a:cubicBezTo>
                  <a:pt x="104367" y="838478"/>
                  <a:pt x="87334" y="825279"/>
                  <a:pt x="75727" y="807868"/>
                </a:cubicBezTo>
                <a:cubicBezTo>
                  <a:pt x="24844" y="731542"/>
                  <a:pt x="85849" y="828112"/>
                  <a:pt x="49094" y="754602"/>
                </a:cubicBezTo>
                <a:cubicBezTo>
                  <a:pt x="37894" y="732202"/>
                  <a:pt x="30099" y="726730"/>
                  <a:pt x="13583" y="710214"/>
                </a:cubicBezTo>
                <a:cubicBezTo>
                  <a:pt x="-8482" y="644015"/>
                  <a:pt x="-97" y="680376"/>
                  <a:pt x="13583" y="550416"/>
                </a:cubicBezTo>
                <a:cubicBezTo>
                  <a:pt x="14342" y="543209"/>
                  <a:pt x="26571" y="497809"/>
                  <a:pt x="31339" y="488272"/>
                </a:cubicBezTo>
                <a:cubicBezTo>
                  <a:pt x="36111" y="478729"/>
                  <a:pt x="44322" y="471182"/>
                  <a:pt x="49094" y="461639"/>
                </a:cubicBezTo>
                <a:cubicBezTo>
                  <a:pt x="65283" y="429262"/>
                  <a:pt x="51499" y="409728"/>
                  <a:pt x="93482" y="381740"/>
                </a:cubicBezTo>
                <a:cubicBezTo>
                  <a:pt x="102360" y="375822"/>
                  <a:pt x="112014" y="370929"/>
                  <a:pt x="120115" y="363985"/>
                </a:cubicBezTo>
                <a:cubicBezTo>
                  <a:pt x="173732" y="318028"/>
                  <a:pt x="133322" y="335908"/>
                  <a:pt x="182259" y="319597"/>
                </a:cubicBezTo>
                <a:lnTo>
                  <a:pt x="235525" y="284086"/>
                </a:lnTo>
                <a:cubicBezTo>
                  <a:pt x="244403" y="278168"/>
                  <a:pt x="252615" y="271103"/>
                  <a:pt x="262158" y="266331"/>
                </a:cubicBezTo>
                <a:cubicBezTo>
                  <a:pt x="285832" y="254494"/>
                  <a:pt x="308070" y="239190"/>
                  <a:pt x="333180" y="230820"/>
                </a:cubicBezTo>
                <a:cubicBezTo>
                  <a:pt x="342058" y="227861"/>
                  <a:pt x="351443" y="226127"/>
                  <a:pt x="359813" y="221942"/>
                </a:cubicBezTo>
                <a:cubicBezTo>
                  <a:pt x="369356" y="217170"/>
                  <a:pt x="376903" y="208959"/>
                  <a:pt x="386446" y="204187"/>
                </a:cubicBezTo>
                <a:cubicBezTo>
                  <a:pt x="394816" y="200002"/>
                  <a:pt x="404899" y="199854"/>
                  <a:pt x="413079" y="195309"/>
                </a:cubicBezTo>
                <a:cubicBezTo>
                  <a:pt x="431733" y="184946"/>
                  <a:pt x="448590" y="171636"/>
                  <a:pt x="466345" y="159799"/>
                </a:cubicBezTo>
                <a:cubicBezTo>
                  <a:pt x="475223" y="153880"/>
                  <a:pt x="482856" y="145417"/>
                  <a:pt x="492978" y="142043"/>
                </a:cubicBezTo>
                <a:lnTo>
                  <a:pt x="519611" y="133166"/>
                </a:lnTo>
                <a:cubicBezTo>
                  <a:pt x="528489" y="127247"/>
                  <a:pt x="536494" y="119743"/>
                  <a:pt x="546244" y="115410"/>
                </a:cubicBezTo>
                <a:cubicBezTo>
                  <a:pt x="563347" y="107809"/>
                  <a:pt x="583937" y="108036"/>
                  <a:pt x="599510" y="97655"/>
                </a:cubicBezTo>
                <a:cubicBezTo>
                  <a:pt x="608388" y="91737"/>
                  <a:pt x="617812" y="86565"/>
                  <a:pt x="626143" y="79900"/>
                </a:cubicBezTo>
                <a:cubicBezTo>
                  <a:pt x="632679" y="74671"/>
                  <a:pt x="636721" y="66450"/>
                  <a:pt x="643898" y="62144"/>
                </a:cubicBezTo>
                <a:cubicBezTo>
                  <a:pt x="651922" y="57329"/>
                  <a:pt x="662161" y="57451"/>
                  <a:pt x="670531" y="53266"/>
                </a:cubicBezTo>
                <a:cubicBezTo>
                  <a:pt x="680074" y="48494"/>
                  <a:pt x="687621" y="40283"/>
                  <a:pt x="697164" y="35511"/>
                </a:cubicBezTo>
                <a:cubicBezTo>
                  <a:pt x="705534" y="31326"/>
                  <a:pt x="715427" y="30818"/>
                  <a:pt x="723797" y="26633"/>
                </a:cubicBezTo>
                <a:cubicBezTo>
                  <a:pt x="733340" y="21861"/>
                  <a:pt x="740887" y="13650"/>
                  <a:pt x="750430" y="8878"/>
                </a:cubicBezTo>
                <a:cubicBezTo>
                  <a:pt x="758800" y="4693"/>
                  <a:pt x="777063" y="0"/>
                  <a:pt x="777063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3" name="Управляющая кнопка: далее 22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7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7 -0.09554 C 0.02118 -0.10525 0.02257 -0.11821 0.0158 -0.12399 C 0.01233 -0.13139 0.0099 -0.13671 0.0033 -0.13949 C -0.00156 -0.14365 -0.00764 -0.14481 -0.01319 -0.14735 C -0.01614 -0.14874 -0.02205 -0.15129 -0.02205 -0.15129 C -0.02535 -0.15452 -0.02847 -0.15614 -0.03177 -0.15892 C -0.03437 -0.16424 -0.03646 -0.16355 -0.04045 -0.16678 C -0.04253 -0.1684 -0.04635 -0.17187 -0.04635 -0.17187 C -0.04739 -0.17696 -0.04948 -0.18228 -0.05208 -0.18622 C -0.05486 -0.19593 -0.05677 -0.20565 -0.05798 -0.21582 C -0.05729 -0.23086 -0.05798 -0.25191 -0.04427 -0.25723 C -0.03698 -0.26764 -0.04583 -0.25631 -0.03854 -0.26255 C -0.03541 -0.26533 -0.0342 -0.26949 -0.03073 -0.27157 C -0.0217 -0.27712 -0.01128 -0.28036 -0.00156 -0.28175 C 0.01042 -0.28615 0.02483 -0.28962 0.03715 -0.29216 C 0.0507 -0.2917 0.06441 -0.29216 0.07778 -0.291 C 0.08125 -0.29077 0.08611 -0.28684 0.08959 -0.28568 C 0.09931 -0.28244 0.10972 -0.27874 0.11979 -0.27666 C 0.12413 -0.27435 0.12865 -0.27389 0.13316 -0.27273 C 0.13872 -0.27134 0.14358 -0.2681 0.14879 -0.2651 C 0.15156 -0.26348 0.15521 -0.26278 0.15834 -0.26116 C 0.16372 -0.25492 0.17101 -0.25145 0.17709 -0.24682 C 0.18351 -0.24196 0.18924 -0.23711 0.19636 -0.2341 C 0.20122 -0.22947 0.20625 -0.22623 0.21094 -0.22114 C 0.21875 -0.21259 0.22639 -0.2031 0.23629 -0.19917 C 0.23976 -0.19593 0.24393 -0.19315 0.24775 -0.1913 C 0.25174 -0.18622 0.2559 -0.18367 0.26059 -0.17974 C 0.26632 -0.17465 0.27118 -0.16863 0.27795 -0.1654 C 0.28247 -0.15938 0.28872 -0.15522 0.29427 -0.15129 C 0.29931 -0.14411 0.29236 -0.15314 0.30035 -0.14735 C 0.30226 -0.14597 0.304 -0.14365 0.3059 -0.14203 C 0.32153 -0.13047 0.33854 -0.12306 0.35556 -0.11636 C 0.36025 -0.10988 0.37674 -0.10641 0.38368 -0.10456 C 0.39861 -0.10063 0.41198 -0.08975 0.42726 -0.08652 C 0.45382 -0.08744 0.45712 -0.08628 0.475 -0.0916 C 0.47813 -0.09461 0.48143 -0.09507 0.48455 -0.09808 C 0.48976 -0.10271 0.48334 -0.09947 0.48941 -0.10201 C 0.49219 -0.10525 0.49358 -0.10895 0.49636 -0.11242 C 0.49827 -0.1152 0.50087 -0.11728 0.5033 -0.12006 C 0.50486 -0.12815 0.50243 -0.12075 0.50712 -0.12538 C 0.51181 -0.13047 0.51545 -0.13717 0.52066 -0.14203 C 0.52188 -0.14319 0.52344 -0.14388 0.52465 -0.14481 C 0.52656 -0.14643 0.53038 -0.1499 0.53038 -0.1499 C 0.53264 -0.15452 0.53559 -0.15591 0.5382 -0.16031 C 0.54601 -0.17349 0.53889 -0.16378 0.5441 -0.17072 C 0.54549 -0.17627 0.54757 -0.18089 0.55087 -0.18483 C 0.55191 -0.18922 0.55278 -0.19246 0.55469 -0.19639 C 0.55625 -0.20426 0.55764 -0.21259 0.56059 -0.21976 C 0.56215 -0.23132 0.56059 -0.22184 0.5625 -0.23017 C 0.5632 -0.23317 0.56441 -0.23919 0.56441 -0.23919 C 0.56337 -0.27342 0.56528 -0.31136 0.53525 -0.32316 C 0.53021 -0.32801 0.52292 -0.33079 0.51667 -0.33241 C 0.5099 -0.33842 0.51875 -0.33148 0.50886 -0.33611 C 0.50695 -0.33704 0.50521 -0.33912 0.5033 -0.34004 C 0.49775 -0.34675 0.50469 -0.33889 0.49827 -0.34398 C 0.49531 -0.34629 0.49323 -0.35045 0.49045 -0.353 C 0.48768 -0.35554 0.48073 -0.35693 0.48073 -0.35693 C 0.47205 -0.36433 0.46094 -0.36896 0.4507 -0.37104 C 0.43525 -0.37058 0.41962 -0.37058 0.404 -0.36988 C 0.39931 -0.36965 0.38976 -0.36063 0.38455 -0.35809 C 0.37917 -0.35068 0.38212 -0.35253 0.37691 -0.35045 C 0.37205 -0.34606 0.36511 -0.33819 0.36233 -0.33102 C 0.35903 -0.32223 0.35521 -0.30858 0.34775 -0.30511 C 0.34705 -0.30373 0.34688 -0.30234 0.34601 -0.30118 C 0.34497 -0.30002 0.34358 -0.29979 0.34306 -0.29864 C 0.3415 -0.29632 0.34115 -0.29332 0.33993 -0.291 C 0.33681 -0.27712 0.33455 -0.26324 0.33143 -0.2496 C 0.33038 -0.23942 0.32847 -0.20842 0.33924 -0.20426 C 0.34358 -0.19801 0.34722 -0.18876 0.35365 -0.18622 C 0.36094 -0.17928 0.38212 -0.17928 0.39045 -0.17835 C 0.39775 -0.17488 0.40538 -0.17396 0.41285 -0.17187 C 0.41823 -0.1721 0.4375 -0.17257 0.4467 -0.17442 C 0.44948 -0.17488 0.45191 -0.17604 0.45452 -0.17696 C 0.45677 -0.17766 0.46059 -0.17974 0.46059 -0.17974 C 0.46354 -0.18529 0.4691 -0.18899 0.47413 -0.1913 C 0.47587 -0.19547 0.47813 -0.19639 0.48073 -0.19917 C 0.48264 -0.20102 0.48663 -0.20426 0.48663 -0.20426 C 0.48924 -0.21559 0.48525 -0.19986 0.49045 -0.21189 C 0.49115 -0.21328 0.49236 -0.22253 0.49254 -0.22369 C 0.49219 -0.23271 0.49219 -0.24173 0.4915 -0.25075 C 0.49045 -0.26972 0.48212 -0.28753 0.47587 -0.30396 C 0.47309 -0.31113 0.46771 -0.31622 0.4632 -0.322 C 0.46077 -0.32547 0.45452 -0.33102 0.45452 -0.33102 C 0.44601 -0.34883 0.42552 -0.35462 0.41094 -0.35809 C 0.39948 -0.36364 0.3875 -0.36665 0.37587 -0.37104 C 0.36632 -0.37474 0.35886 -0.37752 0.34861 -0.37891 C 0.34028 -0.38238 0.33247 -0.38423 0.32344 -0.38538 C 0.29462 -0.38261 0.30504 -0.38538 0.2915 -0.38145 C 0.2684 -0.38307 0.26025 -0.38376 0.23438 -0.38284 C 0.22518 -0.38029 0.21702 -0.37428 0.20816 -0.37104 C 0.20139 -0.3685 0.19445 -0.36618 0.18768 -0.36341 C 0.18056 -0.36063 0.17292 -0.36179 0.16545 -0.36086 C 0.16025 -0.35855 0.15486 -0.35647 0.14965 -0.35439 C 0.14202 -0.34328 0.12518 -0.34236 0.11493 -0.34143 C 0.11302 -0.34051 0.11111 -0.33935 0.10903 -0.33866 C 0.1066 -0.33773 0.10226 -0.33611 0.10226 -0.33611 C 0.09323 -0.32848 0.07604 -0.32686 0.06528 -0.32454 C 0.05 -0.31737 0.0342 -0.31228 0.01788 -0.3102 C -0.00191 -0.31136 -0.01892 -0.31321 -0.0375 -0.322 C -0.0401 -0.32755 -0.04375 -0.32755 -0.04826 -0.32963 C -0.05243 -0.33148 -0.0559 -0.33449 -0.05989 -0.33611 C -0.06198 -0.3456 -0.05885 -0.33519 -0.06371 -0.34143 C -0.06441 -0.34236 -0.06423 -0.34398 -0.06475 -0.34513 C -0.06597 -0.34768 -0.06771 -0.34883 -0.06962 -0.35045 C -0.07639 -0.38099 -0.04757 -0.40666 -0.03073 -0.41777 C -0.02639 -0.42054 -0.02135 -0.42193 -0.01719 -0.4254 C -0.00833 -0.43257 -0.00243 -0.4446 0.00521 -0.45131 C 0.00972 -0.46056 0.00712 -0.45755 0.01198 -0.46172 C 0.01406 -0.46588 0.01563 -0.47005 0.01684 -0.47467 C 0.01597 -0.49063 0.01875 -0.5103 0.01094 -0.52371 C 0.00903 -0.53227 0.00139 -0.54291 -0.0026 -0.54962 C -0.01545 -0.5716 -0.03055 -0.5938 -0.04826 -0.60907 C -0.05121 -0.61439 -0.06441 -0.62734 -0.06962 -0.62989 C -0.07482 -0.63521 -0.08003 -0.63868 -0.08611 -0.64145 C -0.08923 -0.6477 -0.09114 -0.65464 -0.0967 -0.65695 C -0.09739 -0.65973 -0.1026 -0.67291 -0.1026 -0.67384 " pathEditMode="relative" ptsTypes="fffffffffffffffffffffffffffffffffffffffffffffffffffffffffffffffffffffffffffffffffffffffffffffffffffffffffffffffffffA">
                                      <p:cBhvr>
                                        <p:cTn id="39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frie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0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9" grpId="0"/>
      <p:bldP spid="3" grpId="0" animBg="1"/>
      <p:bldP spid="5" grpId="0" animBg="1"/>
      <p:bldP spid="12" grpId="0" animBg="1"/>
      <p:bldP spid="13" grpId="0" animBg="1"/>
      <p:bldP spid="16" grpId="0" animBg="1"/>
      <p:bldP spid="17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ock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03107" y="1266865"/>
            <a:ext cx="363262" cy="412281"/>
          </a:xfrm>
          <a:prstGeom prst="rect">
            <a:avLst/>
          </a:prstGeom>
        </p:spPr>
      </p:pic>
      <p:pic>
        <p:nvPicPr>
          <p:cNvPr id="18" name="shorts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67937" y="1266012"/>
            <a:ext cx="469795" cy="36004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303" b="73635" l="6312" r="986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3" t="26019" b="26990"/>
          <a:stretch/>
        </p:blipFill>
        <p:spPr>
          <a:xfrm>
            <a:off x="988208" y="2984587"/>
            <a:ext cx="7585757" cy="298856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99326">
                        <a14:backgroundMark x1="29213" y1="58443" x2="29213" y2="58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62" y="494668"/>
            <a:ext cx="1368152" cy="190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8576" y="44624"/>
            <a:ext cx="168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My friend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9912" y="44624"/>
            <a:ext cx="218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cousin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0042" y="44624"/>
            <a:ext cx="253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neighbor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2797" y="2274899"/>
            <a:ext cx="2740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 my friend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fr-FR" sz="2800" b="1" i="1" dirty="0">
                <a:solidFill>
                  <a:prstClr val="white"/>
                </a:solidFill>
              </a:rPr>
              <a:t> shorts.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6176" y="2185629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 my    neighbor</a:t>
            </a:r>
            <a:r>
              <a:rPr lang="en-US" sz="2800" b="1" i="1" dirty="0">
                <a:solidFill>
                  <a:srgbClr val="FE00FE"/>
                </a:solidFill>
              </a:rPr>
              <a:t>’s</a:t>
            </a:r>
            <a:r>
              <a:rPr lang="en-US" sz="2800" b="1" i="1" dirty="0">
                <a:solidFill>
                  <a:prstClr val="white"/>
                </a:solidFill>
              </a:rPr>
              <a:t> socks.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7963" l="4275" r="93130">
                        <a14:foregroundMark x1="29197" y1="18119" x2="33212" y2="22018"/>
                        <a14:foregroundMark x1="51825" y1="17661" x2="56569" y2="25000"/>
                        <a14:foregroundMark x1="79927" y1="41514" x2="79927" y2="41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235" y="461876"/>
            <a:ext cx="1141283" cy="181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8667" r="91867">
                        <a14:foregroundMark x1="50267" y1="33901" x2="49467" y2="68449"/>
                        <a14:foregroundMark x1="64800" y1="87897" x2="71733" y2="99295"/>
                        <a14:foregroundMark x1="40533" y1="86663" x2="40133" y2="92773"/>
                        <a14:foregroundMark x1="39333" y1="96475" x2="31733" y2="96827"/>
                        <a14:foregroundMark x1="48267" y1="90952" x2="49467" y2="93126"/>
                        <a14:foregroundMark x1="62400" y1="39189" x2="47067" y2="55170"/>
                        <a14:foregroundMark x1="39333" y1="46240" x2="46267" y2="55817"/>
                        <a14:foregroundMark x1="37333" y1="35135" x2="44667" y2="36369"/>
                        <a14:foregroundMark x1="17467" y1="23149" x2="18000" y2="28672"/>
                        <a14:foregroundMark x1="38933" y1="55817" x2="40933" y2="91539"/>
                        <a14:foregroundMark x1="65600" y1="35781" x2="79333" y2="47180"/>
                        <a14:foregroundMark x1="82933" y1="49060" x2="76133" y2="55170"/>
                        <a14:foregroundMark x1="47067" y1="17568" x2="47067" y2="18801"/>
                        <a14:foregroundMark x1="15067" y1="33137" x2="38933" y2="38073"/>
                        <a14:foregroundMark x1="68000" y1="17744" x2="67200" y2="23561"/>
                        <a14:foregroundMark x1="70533" y1="35311" x2="83467" y2="45182"/>
                        <a14:foregroundMark x1="16400" y1="18978" x2="13067" y2="26675"/>
                        <a14:foregroundMark x1="26000" y1="22679" x2="22800" y2="29142"/>
                        <a14:foregroundMark x1="24400" y1="29730" x2="43867" y2="34078"/>
                        <a14:foregroundMark x1="16000" y1="32550" x2="39733" y2="38719"/>
                        <a14:foregroundMark x1="17200" y1="20505" x2="11467" y2="28202"/>
                        <a14:foregroundMark x1="42939" y1="37995" x2="34870" y2="69464"/>
                        <a14:foregroundMark x1="39193" y1="44522" x2="34870" y2="51981"/>
                        <a14:foregroundMark x1="57061" y1="58974" x2="61383" y2="70396"/>
                        <a14:foregroundMark x1="65130" y1="84382" x2="68012" y2="88811"/>
                        <a14:foregroundMark x1="44092" y1="86247" x2="44669" y2="89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94668"/>
            <a:ext cx="1440160" cy="178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08" y="1404155"/>
            <a:ext cx="1154254" cy="78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82" y="5845086"/>
            <a:ext cx="1602647" cy="87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4817" r="9190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28" y="5896405"/>
            <a:ext cx="1222633" cy="79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Управляющая кнопка: далее 24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9" name="Полилиния 18"/>
          <p:cNvSpPr/>
          <p:nvPr/>
        </p:nvSpPr>
        <p:spPr>
          <a:xfrm>
            <a:off x="4358936" y="4811378"/>
            <a:ext cx="266330" cy="967985"/>
          </a:xfrm>
          <a:custGeom>
            <a:avLst/>
            <a:gdLst>
              <a:gd name="connsiteX0" fmla="*/ 0 w 266330"/>
              <a:gd name="connsiteY0" fmla="*/ 967985 h 967985"/>
              <a:gd name="connsiteX1" fmla="*/ 8878 w 266330"/>
              <a:gd name="connsiteY1" fmla="*/ 905841 h 967985"/>
              <a:gd name="connsiteX2" fmla="*/ 26633 w 266330"/>
              <a:gd name="connsiteY2" fmla="*/ 879208 h 967985"/>
              <a:gd name="connsiteX3" fmla="*/ 44388 w 266330"/>
              <a:gd name="connsiteY3" fmla="*/ 825942 h 967985"/>
              <a:gd name="connsiteX4" fmla="*/ 53266 w 266330"/>
              <a:gd name="connsiteY4" fmla="*/ 799309 h 967985"/>
              <a:gd name="connsiteX5" fmla="*/ 62144 w 266330"/>
              <a:gd name="connsiteY5" fmla="*/ 772676 h 967985"/>
              <a:gd name="connsiteX6" fmla="*/ 79899 w 266330"/>
              <a:gd name="connsiteY6" fmla="*/ 746043 h 967985"/>
              <a:gd name="connsiteX7" fmla="*/ 97654 w 266330"/>
              <a:gd name="connsiteY7" fmla="*/ 692777 h 967985"/>
              <a:gd name="connsiteX8" fmla="*/ 115410 w 266330"/>
              <a:gd name="connsiteY8" fmla="*/ 675022 h 967985"/>
              <a:gd name="connsiteX9" fmla="*/ 150920 w 266330"/>
              <a:gd name="connsiteY9" fmla="*/ 621756 h 967985"/>
              <a:gd name="connsiteX10" fmla="*/ 186431 w 266330"/>
              <a:gd name="connsiteY10" fmla="*/ 586245 h 967985"/>
              <a:gd name="connsiteX11" fmla="*/ 213064 w 266330"/>
              <a:gd name="connsiteY11" fmla="*/ 532979 h 967985"/>
              <a:gd name="connsiteX12" fmla="*/ 221942 w 266330"/>
              <a:gd name="connsiteY12" fmla="*/ 506346 h 967985"/>
              <a:gd name="connsiteX13" fmla="*/ 239697 w 266330"/>
              <a:gd name="connsiteY13" fmla="*/ 479713 h 967985"/>
              <a:gd name="connsiteX14" fmla="*/ 266330 w 266330"/>
              <a:gd name="connsiteY14" fmla="*/ 426447 h 967985"/>
              <a:gd name="connsiteX15" fmla="*/ 257452 w 266330"/>
              <a:gd name="connsiteY15" fmla="*/ 195628 h 967985"/>
              <a:gd name="connsiteX16" fmla="*/ 248575 w 266330"/>
              <a:gd name="connsiteY16" fmla="*/ 168995 h 967985"/>
              <a:gd name="connsiteX17" fmla="*/ 230819 w 266330"/>
              <a:gd name="connsiteY17" fmla="*/ 151239 h 967985"/>
              <a:gd name="connsiteX18" fmla="*/ 213064 w 266330"/>
              <a:gd name="connsiteY18" fmla="*/ 124606 h 967985"/>
              <a:gd name="connsiteX19" fmla="*/ 186431 w 266330"/>
              <a:gd name="connsiteY19" fmla="*/ 106851 h 967985"/>
              <a:gd name="connsiteX20" fmla="*/ 142043 w 266330"/>
              <a:gd name="connsiteY20" fmla="*/ 71340 h 967985"/>
              <a:gd name="connsiteX21" fmla="*/ 124287 w 266330"/>
              <a:gd name="connsiteY21" fmla="*/ 53585 h 967985"/>
              <a:gd name="connsiteX22" fmla="*/ 97654 w 266330"/>
              <a:gd name="connsiteY22" fmla="*/ 44707 h 967985"/>
              <a:gd name="connsiteX23" fmla="*/ 35511 w 266330"/>
              <a:gd name="connsiteY23" fmla="*/ 18074 h 967985"/>
              <a:gd name="connsiteX24" fmla="*/ 0 w 266330"/>
              <a:gd name="connsiteY24" fmla="*/ 319 h 96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6330" h="967985">
                <a:moveTo>
                  <a:pt x="0" y="967985"/>
                </a:moveTo>
                <a:cubicBezTo>
                  <a:pt x="2959" y="947270"/>
                  <a:pt x="2865" y="925884"/>
                  <a:pt x="8878" y="905841"/>
                </a:cubicBezTo>
                <a:cubicBezTo>
                  <a:pt x="11944" y="895621"/>
                  <a:pt x="22300" y="888958"/>
                  <a:pt x="26633" y="879208"/>
                </a:cubicBezTo>
                <a:cubicBezTo>
                  <a:pt x="34234" y="862105"/>
                  <a:pt x="38470" y="843697"/>
                  <a:pt x="44388" y="825942"/>
                </a:cubicBezTo>
                <a:lnTo>
                  <a:pt x="53266" y="799309"/>
                </a:lnTo>
                <a:cubicBezTo>
                  <a:pt x="56225" y="790431"/>
                  <a:pt x="56953" y="780462"/>
                  <a:pt x="62144" y="772676"/>
                </a:cubicBezTo>
                <a:cubicBezTo>
                  <a:pt x="68062" y="763798"/>
                  <a:pt x="75566" y="755793"/>
                  <a:pt x="79899" y="746043"/>
                </a:cubicBezTo>
                <a:cubicBezTo>
                  <a:pt x="87500" y="728940"/>
                  <a:pt x="84420" y="706011"/>
                  <a:pt x="97654" y="692777"/>
                </a:cubicBezTo>
                <a:cubicBezTo>
                  <a:pt x="103573" y="686859"/>
                  <a:pt x="110388" y="681718"/>
                  <a:pt x="115410" y="675022"/>
                </a:cubicBezTo>
                <a:cubicBezTo>
                  <a:pt x="128214" y="657951"/>
                  <a:pt x="135831" y="636845"/>
                  <a:pt x="150920" y="621756"/>
                </a:cubicBezTo>
                <a:lnTo>
                  <a:pt x="186431" y="586245"/>
                </a:lnTo>
                <a:cubicBezTo>
                  <a:pt x="208746" y="519302"/>
                  <a:pt x="178645" y="601818"/>
                  <a:pt x="213064" y="532979"/>
                </a:cubicBezTo>
                <a:cubicBezTo>
                  <a:pt x="217249" y="524609"/>
                  <a:pt x="217757" y="514716"/>
                  <a:pt x="221942" y="506346"/>
                </a:cubicBezTo>
                <a:cubicBezTo>
                  <a:pt x="226714" y="496803"/>
                  <a:pt x="234925" y="489256"/>
                  <a:pt x="239697" y="479713"/>
                </a:cubicBezTo>
                <a:cubicBezTo>
                  <a:pt x="276452" y="406203"/>
                  <a:pt x="215447" y="502773"/>
                  <a:pt x="266330" y="426447"/>
                </a:cubicBezTo>
                <a:cubicBezTo>
                  <a:pt x="263371" y="349507"/>
                  <a:pt x="262749" y="272442"/>
                  <a:pt x="257452" y="195628"/>
                </a:cubicBezTo>
                <a:cubicBezTo>
                  <a:pt x="256808" y="186292"/>
                  <a:pt x="253390" y="177019"/>
                  <a:pt x="248575" y="168995"/>
                </a:cubicBezTo>
                <a:cubicBezTo>
                  <a:pt x="244269" y="161818"/>
                  <a:pt x="236048" y="157775"/>
                  <a:pt x="230819" y="151239"/>
                </a:cubicBezTo>
                <a:cubicBezTo>
                  <a:pt x="224154" y="142907"/>
                  <a:pt x="220609" y="132151"/>
                  <a:pt x="213064" y="124606"/>
                </a:cubicBezTo>
                <a:cubicBezTo>
                  <a:pt x="205519" y="117061"/>
                  <a:pt x="195309" y="112769"/>
                  <a:pt x="186431" y="106851"/>
                </a:cubicBezTo>
                <a:cubicBezTo>
                  <a:pt x="151070" y="53808"/>
                  <a:pt x="189687" y="99926"/>
                  <a:pt x="142043" y="71340"/>
                </a:cubicBezTo>
                <a:cubicBezTo>
                  <a:pt x="134866" y="67034"/>
                  <a:pt x="131464" y="57891"/>
                  <a:pt x="124287" y="53585"/>
                </a:cubicBezTo>
                <a:cubicBezTo>
                  <a:pt x="116263" y="48770"/>
                  <a:pt x="106024" y="48892"/>
                  <a:pt x="97654" y="44707"/>
                </a:cubicBezTo>
                <a:cubicBezTo>
                  <a:pt x="36346" y="14053"/>
                  <a:pt x="109415" y="36551"/>
                  <a:pt x="35511" y="18074"/>
                </a:cubicBezTo>
                <a:cubicBezTo>
                  <a:pt x="13570" y="-3866"/>
                  <a:pt x="26125" y="319"/>
                  <a:pt x="0" y="319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1" name="Полилиния 20"/>
          <p:cNvSpPr/>
          <p:nvPr/>
        </p:nvSpPr>
        <p:spPr>
          <a:xfrm>
            <a:off x="3426781" y="4740676"/>
            <a:ext cx="949910" cy="692458"/>
          </a:xfrm>
          <a:custGeom>
            <a:avLst/>
            <a:gdLst>
              <a:gd name="connsiteX0" fmla="*/ 949910 w 949910"/>
              <a:gd name="connsiteY0" fmla="*/ 53266 h 692458"/>
              <a:gd name="connsiteX1" fmla="*/ 905522 w 949910"/>
              <a:gd name="connsiteY1" fmla="*/ 35510 h 692458"/>
              <a:gd name="connsiteX2" fmla="*/ 843378 w 949910"/>
              <a:gd name="connsiteY2" fmla="*/ 26633 h 692458"/>
              <a:gd name="connsiteX3" fmla="*/ 807868 w 949910"/>
              <a:gd name="connsiteY3" fmla="*/ 17755 h 692458"/>
              <a:gd name="connsiteX4" fmla="*/ 736846 w 949910"/>
              <a:gd name="connsiteY4" fmla="*/ 0 h 692458"/>
              <a:gd name="connsiteX5" fmla="*/ 603681 w 949910"/>
              <a:gd name="connsiteY5" fmla="*/ 8877 h 692458"/>
              <a:gd name="connsiteX6" fmla="*/ 541537 w 949910"/>
              <a:gd name="connsiteY6" fmla="*/ 26633 h 692458"/>
              <a:gd name="connsiteX7" fmla="*/ 497149 w 949910"/>
              <a:gd name="connsiteY7" fmla="*/ 35510 h 692458"/>
              <a:gd name="connsiteX8" fmla="*/ 443883 w 949910"/>
              <a:gd name="connsiteY8" fmla="*/ 53266 h 692458"/>
              <a:gd name="connsiteX9" fmla="*/ 417250 w 949910"/>
              <a:gd name="connsiteY9" fmla="*/ 79899 h 692458"/>
              <a:gd name="connsiteX10" fmla="*/ 390617 w 949910"/>
              <a:gd name="connsiteY10" fmla="*/ 88776 h 692458"/>
              <a:gd name="connsiteX11" fmla="*/ 355106 w 949910"/>
              <a:gd name="connsiteY11" fmla="*/ 124287 h 692458"/>
              <a:gd name="connsiteX12" fmla="*/ 328473 w 949910"/>
              <a:gd name="connsiteY12" fmla="*/ 150920 h 692458"/>
              <a:gd name="connsiteX13" fmla="*/ 301840 w 949910"/>
              <a:gd name="connsiteY13" fmla="*/ 177553 h 692458"/>
              <a:gd name="connsiteX14" fmla="*/ 257452 w 949910"/>
              <a:gd name="connsiteY14" fmla="*/ 230819 h 692458"/>
              <a:gd name="connsiteX15" fmla="*/ 248574 w 949910"/>
              <a:gd name="connsiteY15" fmla="*/ 257452 h 692458"/>
              <a:gd name="connsiteX16" fmla="*/ 204186 w 949910"/>
              <a:gd name="connsiteY16" fmla="*/ 301841 h 692458"/>
              <a:gd name="connsiteX17" fmla="*/ 195308 w 949910"/>
              <a:gd name="connsiteY17" fmla="*/ 328474 h 692458"/>
              <a:gd name="connsiteX18" fmla="*/ 150920 w 949910"/>
              <a:gd name="connsiteY18" fmla="*/ 372862 h 692458"/>
              <a:gd name="connsiteX19" fmla="*/ 142042 w 949910"/>
              <a:gd name="connsiteY19" fmla="*/ 399495 h 692458"/>
              <a:gd name="connsiteX20" fmla="*/ 106532 w 949910"/>
              <a:gd name="connsiteY20" fmla="*/ 452761 h 692458"/>
              <a:gd name="connsiteX21" fmla="*/ 71021 w 949910"/>
              <a:gd name="connsiteY21" fmla="*/ 532660 h 692458"/>
              <a:gd name="connsiteX22" fmla="*/ 53266 w 949910"/>
              <a:gd name="connsiteY22" fmla="*/ 594804 h 692458"/>
              <a:gd name="connsiteX23" fmla="*/ 35510 w 949910"/>
              <a:gd name="connsiteY23" fmla="*/ 612559 h 692458"/>
              <a:gd name="connsiteX24" fmla="*/ 17755 w 949910"/>
              <a:gd name="connsiteY24" fmla="*/ 665825 h 692458"/>
              <a:gd name="connsiteX25" fmla="*/ 8877 w 949910"/>
              <a:gd name="connsiteY25" fmla="*/ 692458 h 692458"/>
              <a:gd name="connsiteX26" fmla="*/ 0 w 949910"/>
              <a:gd name="connsiteY26" fmla="*/ 692458 h 6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49910" h="692458">
                <a:moveTo>
                  <a:pt x="949910" y="53266"/>
                </a:moveTo>
                <a:cubicBezTo>
                  <a:pt x="935114" y="47347"/>
                  <a:pt x="920982" y="39375"/>
                  <a:pt x="905522" y="35510"/>
                </a:cubicBezTo>
                <a:cubicBezTo>
                  <a:pt x="885222" y="30435"/>
                  <a:pt x="863965" y="30376"/>
                  <a:pt x="843378" y="26633"/>
                </a:cubicBezTo>
                <a:cubicBezTo>
                  <a:pt x="831374" y="24450"/>
                  <a:pt x="819778" y="20402"/>
                  <a:pt x="807868" y="17755"/>
                </a:cubicBezTo>
                <a:cubicBezTo>
                  <a:pt x="743585" y="3469"/>
                  <a:pt x="784441" y="15864"/>
                  <a:pt x="736846" y="0"/>
                </a:cubicBezTo>
                <a:cubicBezTo>
                  <a:pt x="692458" y="2959"/>
                  <a:pt x="647923" y="4220"/>
                  <a:pt x="603681" y="8877"/>
                </a:cubicBezTo>
                <a:cubicBezTo>
                  <a:pt x="574996" y="11896"/>
                  <a:pt x="567547" y="20130"/>
                  <a:pt x="541537" y="26633"/>
                </a:cubicBezTo>
                <a:cubicBezTo>
                  <a:pt x="526899" y="30293"/>
                  <a:pt x="511706" y="31540"/>
                  <a:pt x="497149" y="35510"/>
                </a:cubicBezTo>
                <a:cubicBezTo>
                  <a:pt x="479093" y="40434"/>
                  <a:pt x="443883" y="53266"/>
                  <a:pt x="443883" y="53266"/>
                </a:cubicBezTo>
                <a:cubicBezTo>
                  <a:pt x="435005" y="62144"/>
                  <a:pt x="427696" y="72935"/>
                  <a:pt x="417250" y="79899"/>
                </a:cubicBezTo>
                <a:cubicBezTo>
                  <a:pt x="409464" y="85090"/>
                  <a:pt x="398232" y="83337"/>
                  <a:pt x="390617" y="88776"/>
                </a:cubicBezTo>
                <a:cubicBezTo>
                  <a:pt x="376995" y="98506"/>
                  <a:pt x="366943" y="112450"/>
                  <a:pt x="355106" y="124287"/>
                </a:cubicBezTo>
                <a:lnTo>
                  <a:pt x="328473" y="150920"/>
                </a:lnTo>
                <a:cubicBezTo>
                  <a:pt x="319595" y="159798"/>
                  <a:pt x="308804" y="167107"/>
                  <a:pt x="301840" y="177553"/>
                </a:cubicBezTo>
                <a:cubicBezTo>
                  <a:pt x="277121" y="214632"/>
                  <a:pt x="291630" y="196641"/>
                  <a:pt x="257452" y="230819"/>
                </a:cubicBezTo>
                <a:cubicBezTo>
                  <a:pt x="254493" y="239697"/>
                  <a:pt x="254189" y="249966"/>
                  <a:pt x="248574" y="257452"/>
                </a:cubicBezTo>
                <a:cubicBezTo>
                  <a:pt x="236019" y="274192"/>
                  <a:pt x="204186" y="301841"/>
                  <a:pt x="204186" y="301841"/>
                </a:cubicBezTo>
                <a:cubicBezTo>
                  <a:pt x="201227" y="310719"/>
                  <a:pt x="201154" y="321167"/>
                  <a:pt x="195308" y="328474"/>
                </a:cubicBezTo>
                <a:cubicBezTo>
                  <a:pt x="147960" y="387658"/>
                  <a:pt x="186431" y="301841"/>
                  <a:pt x="150920" y="372862"/>
                </a:cubicBezTo>
                <a:cubicBezTo>
                  <a:pt x="146735" y="381232"/>
                  <a:pt x="146587" y="391315"/>
                  <a:pt x="142042" y="399495"/>
                </a:cubicBezTo>
                <a:cubicBezTo>
                  <a:pt x="131679" y="418149"/>
                  <a:pt x="113280" y="432517"/>
                  <a:pt x="106532" y="452761"/>
                </a:cubicBezTo>
                <a:cubicBezTo>
                  <a:pt x="85402" y="516149"/>
                  <a:pt x="99158" y="490454"/>
                  <a:pt x="71021" y="532660"/>
                </a:cubicBezTo>
                <a:cubicBezTo>
                  <a:pt x="69364" y="539288"/>
                  <a:pt x="58722" y="585710"/>
                  <a:pt x="53266" y="594804"/>
                </a:cubicBezTo>
                <a:cubicBezTo>
                  <a:pt x="48960" y="601981"/>
                  <a:pt x="41429" y="606641"/>
                  <a:pt x="35510" y="612559"/>
                </a:cubicBezTo>
                <a:lnTo>
                  <a:pt x="17755" y="665825"/>
                </a:lnTo>
                <a:cubicBezTo>
                  <a:pt x="14796" y="674703"/>
                  <a:pt x="18235" y="692458"/>
                  <a:pt x="8877" y="692458"/>
                </a:cubicBezTo>
                <a:lnTo>
                  <a:pt x="0" y="692458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2" name="Полилиния 21"/>
          <p:cNvSpPr/>
          <p:nvPr/>
        </p:nvSpPr>
        <p:spPr>
          <a:xfrm>
            <a:off x="2077375" y="4705165"/>
            <a:ext cx="1340528" cy="1154097"/>
          </a:xfrm>
          <a:custGeom>
            <a:avLst/>
            <a:gdLst>
              <a:gd name="connsiteX0" fmla="*/ 1340528 w 1340528"/>
              <a:gd name="connsiteY0" fmla="*/ 763480 h 1154097"/>
              <a:gd name="connsiteX1" fmla="*/ 1278384 w 1340528"/>
              <a:gd name="connsiteY1" fmla="*/ 852256 h 1154097"/>
              <a:gd name="connsiteX2" fmla="*/ 1269507 w 1340528"/>
              <a:gd name="connsiteY2" fmla="*/ 878889 h 1154097"/>
              <a:gd name="connsiteX3" fmla="*/ 1251751 w 1340528"/>
              <a:gd name="connsiteY3" fmla="*/ 896645 h 1154097"/>
              <a:gd name="connsiteX4" fmla="*/ 1207363 w 1340528"/>
              <a:gd name="connsiteY4" fmla="*/ 976544 h 1154097"/>
              <a:gd name="connsiteX5" fmla="*/ 1180730 w 1340528"/>
              <a:gd name="connsiteY5" fmla="*/ 994299 h 1154097"/>
              <a:gd name="connsiteX6" fmla="*/ 1162975 w 1340528"/>
              <a:gd name="connsiteY6" fmla="*/ 1020932 h 1154097"/>
              <a:gd name="connsiteX7" fmla="*/ 1109708 w 1340528"/>
              <a:gd name="connsiteY7" fmla="*/ 1056443 h 1154097"/>
              <a:gd name="connsiteX8" fmla="*/ 1083075 w 1340528"/>
              <a:gd name="connsiteY8" fmla="*/ 1074198 h 1154097"/>
              <a:gd name="connsiteX9" fmla="*/ 1020932 w 1340528"/>
              <a:gd name="connsiteY9" fmla="*/ 1091953 h 1154097"/>
              <a:gd name="connsiteX10" fmla="*/ 967666 w 1340528"/>
              <a:gd name="connsiteY10" fmla="*/ 1109709 h 1154097"/>
              <a:gd name="connsiteX11" fmla="*/ 932155 w 1340528"/>
              <a:gd name="connsiteY11" fmla="*/ 1118586 h 1154097"/>
              <a:gd name="connsiteX12" fmla="*/ 878889 w 1340528"/>
              <a:gd name="connsiteY12" fmla="*/ 1136342 h 1154097"/>
              <a:gd name="connsiteX13" fmla="*/ 807868 w 1340528"/>
              <a:gd name="connsiteY13" fmla="*/ 1154097 h 1154097"/>
              <a:gd name="connsiteX14" fmla="*/ 550415 w 1340528"/>
              <a:gd name="connsiteY14" fmla="*/ 1145219 h 1154097"/>
              <a:gd name="connsiteX15" fmla="*/ 470516 w 1340528"/>
              <a:gd name="connsiteY15" fmla="*/ 1118586 h 1154097"/>
              <a:gd name="connsiteX16" fmla="*/ 417250 w 1340528"/>
              <a:gd name="connsiteY16" fmla="*/ 1100831 h 1154097"/>
              <a:gd name="connsiteX17" fmla="*/ 390617 w 1340528"/>
              <a:gd name="connsiteY17" fmla="*/ 1091953 h 1154097"/>
              <a:gd name="connsiteX18" fmla="*/ 310718 w 1340528"/>
              <a:gd name="connsiteY18" fmla="*/ 1038687 h 1154097"/>
              <a:gd name="connsiteX19" fmla="*/ 284085 w 1340528"/>
              <a:gd name="connsiteY19" fmla="*/ 1020932 h 1154097"/>
              <a:gd name="connsiteX20" fmla="*/ 257452 w 1340528"/>
              <a:gd name="connsiteY20" fmla="*/ 1012054 h 1154097"/>
              <a:gd name="connsiteX21" fmla="*/ 204186 w 1340528"/>
              <a:gd name="connsiteY21" fmla="*/ 976544 h 1154097"/>
              <a:gd name="connsiteX22" fmla="*/ 186431 w 1340528"/>
              <a:gd name="connsiteY22" fmla="*/ 958788 h 1154097"/>
              <a:gd name="connsiteX23" fmla="*/ 159798 w 1340528"/>
              <a:gd name="connsiteY23" fmla="*/ 949911 h 1154097"/>
              <a:gd name="connsiteX24" fmla="*/ 142042 w 1340528"/>
              <a:gd name="connsiteY24" fmla="*/ 932155 h 1154097"/>
              <a:gd name="connsiteX25" fmla="*/ 124287 w 1340528"/>
              <a:gd name="connsiteY25" fmla="*/ 905522 h 1154097"/>
              <a:gd name="connsiteX26" fmla="*/ 97654 w 1340528"/>
              <a:gd name="connsiteY26" fmla="*/ 887767 h 1154097"/>
              <a:gd name="connsiteX27" fmla="*/ 53266 w 1340528"/>
              <a:gd name="connsiteY27" fmla="*/ 754602 h 1154097"/>
              <a:gd name="connsiteX28" fmla="*/ 35510 w 1340528"/>
              <a:gd name="connsiteY28" fmla="*/ 701336 h 1154097"/>
              <a:gd name="connsiteX29" fmla="*/ 26633 w 1340528"/>
              <a:gd name="connsiteY29" fmla="*/ 674703 h 1154097"/>
              <a:gd name="connsiteX30" fmla="*/ 17755 w 1340528"/>
              <a:gd name="connsiteY30" fmla="*/ 612559 h 1154097"/>
              <a:gd name="connsiteX31" fmla="*/ 0 w 1340528"/>
              <a:gd name="connsiteY31" fmla="*/ 497150 h 1154097"/>
              <a:gd name="connsiteX32" fmla="*/ 8877 w 1340528"/>
              <a:gd name="connsiteY32" fmla="*/ 239697 h 1154097"/>
              <a:gd name="connsiteX33" fmla="*/ 17755 w 1340528"/>
              <a:gd name="connsiteY33" fmla="*/ 204186 h 1154097"/>
              <a:gd name="connsiteX34" fmla="*/ 35510 w 1340528"/>
              <a:gd name="connsiteY34" fmla="*/ 177553 h 1154097"/>
              <a:gd name="connsiteX35" fmla="*/ 62143 w 1340528"/>
              <a:gd name="connsiteY35" fmla="*/ 124287 h 1154097"/>
              <a:gd name="connsiteX36" fmla="*/ 106532 w 1340528"/>
              <a:gd name="connsiteY36" fmla="*/ 88777 h 1154097"/>
              <a:gd name="connsiteX37" fmla="*/ 133165 w 1340528"/>
              <a:gd name="connsiteY37" fmla="*/ 79899 h 1154097"/>
              <a:gd name="connsiteX38" fmla="*/ 159798 w 1340528"/>
              <a:gd name="connsiteY38" fmla="*/ 62144 h 1154097"/>
              <a:gd name="connsiteX39" fmla="*/ 186431 w 1340528"/>
              <a:gd name="connsiteY39" fmla="*/ 53266 h 1154097"/>
              <a:gd name="connsiteX40" fmla="*/ 213064 w 1340528"/>
              <a:gd name="connsiteY40" fmla="*/ 35511 h 1154097"/>
              <a:gd name="connsiteX41" fmla="*/ 239697 w 1340528"/>
              <a:gd name="connsiteY41" fmla="*/ 26633 h 1154097"/>
              <a:gd name="connsiteX42" fmla="*/ 266330 w 1340528"/>
              <a:gd name="connsiteY42" fmla="*/ 8878 h 1154097"/>
              <a:gd name="connsiteX43" fmla="*/ 310718 w 1340528"/>
              <a:gd name="connsiteY43" fmla="*/ 0 h 11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40528" h="1154097">
                <a:moveTo>
                  <a:pt x="1340528" y="763480"/>
                </a:moveTo>
                <a:cubicBezTo>
                  <a:pt x="1291704" y="841599"/>
                  <a:pt x="1315881" y="814761"/>
                  <a:pt x="1278384" y="852256"/>
                </a:cubicBezTo>
                <a:cubicBezTo>
                  <a:pt x="1275425" y="861134"/>
                  <a:pt x="1274322" y="870865"/>
                  <a:pt x="1269507" y="878889"/>
                </a:cubicBezTo>
                <a:cubicBezTo>
                  <a:pt x="1265201" y="886066"/>
                  <a:pt x="1255494" y="889158"/>
                  <a:pt x="1251751" y="896645"/>
                </a:cubicBezTo>
                <a:cubicBezTo>
                  <a:pt x="1219894" y="960360"/>
                  <a:pt x="1254027" y="937658"/>
                  <a:pt x="1207363" y="976544"/>
                </a:cubicBezTo>
                <a:cubicBezTo>
                  <a:pt x="1199166" y="983374"/>
                  <a:pt x="1189608" y="988381"/>
                  <a:pt x="1180730" y="994299"/>
                </a:cubicBezTo>
                <a:cubicBezTo>
                  <a:pt x="1174812" y="1003177"/>
                  <a:pt x="1171005" y="1013906"/>
                  <a:pt x="1162975" y="1020932"/>
                </a:cubicBezTo>
                <a:cubicBezTo>
                  <a:pt x="1146915" y="1034984"/>
                  <a:pt x="1127464" y="1044606"/>
                  <a:pt x="1109708" y="1056443"/>
                </a:cubicBezTo>
                <a:cubicBezTo>
                  <a:pt x="1100830" y="1062361"/>
                  <a:pt x="1093197" y="1070824"/>
                  <a:pt x="1083075" y="1074198"/>
                </a:cubicBezTo>
                <a:cubicBezTo>
                  <a:pt x="993568" y="1104035"/>
                  <a:pt x="1132405" y="1058511"/>
                  <a:pt x="1020932" y="1091953"/>
                </a:cubicBezTo>
                <a:cubicBezTo>
                  <a:pt x="1003005" y="1097331"/>
                  <a:pt x="985823" y="1105170"/>
                  <a:pt x="967666" y="1109709"/>
                </a:cubicBezTo>
                <a:cubicBezTo>
                  <a:pt x="955829" y="1112668"/>
                  <a:pt x="943842" y="1115080"/>
                  <a:pt x="932155" y="1118586"/>
                </a:cubicBezTo>
                <a:cubicBezTo>
                  <a:pt x="914228" y="1123964"/>
                  <a:pt x="897046" y="1131803"/>
                  <a:pt x="878889" y="1136342"/>
                </a:cubicBezTo>
                <a:lnTo>
                  <a:pt x="807868" y="1154097"/>
                </a:lnTo>
                <a:cubicBezTo>
                  <a:pt x="722050" y="1151138"/>
                  <a:pt x="635970" y="1152552"/>
                  <a:pt x="550415" y="1145219"/>
                </a:cubicBezTo>
                <a:cubicBezTo>
                  <a:pt x="550408" y="1145218"/>
                  <a:pt x="483836" y="1123026"/>
                  <a:pt x="470516" y="1118586"/>
                </a:cubicBezTo>
                <a:lnTo>
                  <a:pt x="417250" y="1100831"/>
                </a:lnTo>
                <a:cubicBezTo>
                  <a:pt x="408372" y="1097872"/>
                  <a:pt x="398403" y="1097144"/>
                  <a:pt x="390617" y="1091953"/>
                </a:cubicBezTo>
                <a:lnTo>
                  <a:pt x="310718" y="1038687"/>
                </a:lnTo>
                <a:cubicBezTo>
                  <a:pt x="301840" y="1032769"/>
                  <a:pt x="294207" y="1024306"/>
                  <a:pt x="284085" y="1020932"/>
                </a:cubicBezTo>
                <a:cubicBezTo>
                  <a:pt x="275207" y="1017973"/>
                  <a:pt x="265632" y="1016599"/>
                  <a:pt x="257452" y="1012054"/>
                </a:cubicBezTo>
                <a:cubicBezTo>
                  <a:pt x="238798" y="1001691"/>
                  <a:pt x="219275" y="991633"/>
                  <a:pt x="204186" y="976544"/>
                </a:cubicBezTo>
                <a:cubicBezTo>
                  <a:pt x="198268" y="970625"/>
                  <a:pt x="193608" y="963094"/>
                  <a:pt x="186431" y="958788"/>
                </a:cubicBezTo>
                <a:cubicBezTo>
                  <a:pt x="178407" y="953973"/>
                  <a:pt x="168676" y="952870"/>
                  <a:pt x="159798" y="949911"/>
                </a:cubicBezTo>
                <a:cubicBezTo>
                  <a:pt x="153879" y="943992"/>
                  <a:pt x="147271" y="938691"/>
                  <a:pt x="142042" y="932155"/>
                </a:cubicBezTo>
                <a:cubicBezTo>
                  <a:pt x="135377" y="923823"/>
                  <a:pt x="131832" y="913067"/>
                  <a:pt x="124287" y="905522"/>
                </a:cubicBezTo>
                <a:cubicBezTo>
                  <a:pt x="116742" y="897977"/>
                  <a:pt x="106532" y="893685"/>
                  <a:pt x="97654" y="887767"/>
                </a:cubicBezTo>
                <a:lnTo>
                  <a:pt x="53266" y="754602"/>
                </a:lnTo>
                <a:lnTo>
                  <a:pt x="35510" y="701336"/>
                </a:lnTo>
                <a:lnTo>
                  <a:pt x="26633" y="674703"/>
                </a:lnTo>
                <a:cubicBezTo>
                  <a:pt x="23674" y="653988"/>
                  <a:pt x="20200" y="633341"/>
                  <a:pt x="17755" y="612559"/>
                </a:cubicBezTo>
                <a:cubicBezTo>
                  <a:pt x="5271" y="506445"/>
                  <a:pt x="19123" y="554522"/>
                  <a:pt x="0" y="497150"/>
                </a:cubicBezTo>
                <a:cubicBezTo>
                  <a:pt x="2959" y="411332"/>
                  <a:pt x="3682" y="325408"/>
                  <a:pt x="8877" y="239697"/>
                </a:cubicBezTo>
                <a:cubicBezTo>
                  <a:pt x="9615" y="227518"/>
                  <a:pt x="12949" y="215401"/>
                  <a:pt x="17755" y="204186"/>
                </a:cubicBezTo>
                <a:cubicBezTo>
                  <a:pt x="21958" y="194379"/>
                  <a:pt x="30738" y="187096"/>
                  <a:pt x="35510" y="177553"/>
                </a:cubicBezTo>
                <a:cubicBezTo>
                  <a:pt x="57387" y="133800"/>
                  <a:pt x="28224" y="166685"/>
                  <a:pt x="62143" y="124287"/>
                </a:cubicBezTo>
                <a:cubicBezTo>
                  <a:pt x="73152" y="110526"/>
                  <a:pt x="91153" y="96467"/>
                  <a:pt x="106532" y="88777"/>
                </a:cubicBezTo>
                <a:cubicBezTo>
                  <a:pt x="114902" y="84592"/>
                  <a:pt x="124795" y="84084"/>
                  <a:pt x="133165" y="79899"/>
                </a:cubicBezTo>
                <a:cubicBezTo>
                  <a:pt x="142708" y="75127"/>
                  <a:pt x="150255" y="66916"/>
                  <a:pt x="159798" y="62144"/>
                </a:cubicBezTo>
                <a:cubicBezTo>
                  <a:pt x="168168" y="57959"/>
                  <a:pt x="178061" y="57451"/>
                  <a:pt x="186431" y="53266"/>
                </a:cubicBezTo>
                <a:cubicBezTo>
                  <a:pt x="195974" y="48494"/>
                  <a:pt x="203521" y="40283"/>
                  <a:pt x="213064" y="35511"/>
                </a:cubicBezTo>
                <a:cubicBezTo>
                  <a:pt x="221434" y="31326"/>
                  <a:pt x="231327" y="30818"/>
                  <a:pt x="239697" y="26633"/>
                </a:cubicBezTo>
                <a:cubicBezTo>
                  <a:pt x="249240" y="21861"/>
                  <a:pt x="256340" y="12624"/>
                  <a:pt x="266330" y="8878"/>
                </a:cubicBezTo>
                <a:cubicBezTo>
                  <a:pt x="280458" y="3580"/>
                  <a:pt x="310718" y="0"/>
                  <a:pt x="310718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4" name="Полилиния 23"/>
          <p:cNvSpPr/>
          <p:nvPr/>
        </p:nvSpPr>
        <p:spPr>
          <a:xfrm>
            <a:off x="2379216" y="4110361"/>
            <a:ext cx="3613211" cy="630315"/>
          </a:xfrm>
          <a:custGeom>
            <a:avLst/>
            <a:gdLst>
              <a:gd name="connsiteX0" fmla="*/ 0 w 3613211"/>
              <a:gd name="connsiteY0" fmla="*/ 585926 h 630315"/>
              <a:gd name="connsiteX1" fmla="*/ 204186 w 3613211"/>
              <a:gd name="connsiteY1" fmla="*/ 594804 h 630315"/>
              <a:gd name="connsiteX2" fmla="*/ 310718 w 3613211"/>
              <a:gd name="connsiteY2" fmla="*/ 612559 h 630315"/>
              <a:gd name="connsiteX3" fmla="*/ 497149 w 3613211"/>
              <a:gd name="connsiteY3" fmla="*/ 630315 h 630315"/>
              <a:gd name="connsiteX4" fmla="*/ 656947 w 3613211"/>
              <a:gd name="connsiteY4" fmla="*/ 621437 h 630315"/>
              <a:gd name="connsiteX5" fmla="*/ 683580 w 3613211"/>
              <a:gd name="connsiteY5" fmla="*/ 603682 h 630315"/>
              <a:gd name="connsiteX6" fmla="*/ 736846 w 3613211"/>
              <a:gd name="connsiteY6" fmla="*/ 585926 h 630315"/>
              <a:gd name="connsiteX7" fmla="*/ 763479 w 3613211"/>
              <a:gd name="connsiteY7" fmla="*/ 568171 h 630315"/>
              <a:gd name="connsiteX8" fmla="*/ 852256 w 3613211"/>
              <a:gd name="connsiteY8" fmla="*/ 541538 h 630315"/>
              <a:gd name="connsiteX9" fmla="*/ 896644 w 3613211"/>
              <a:gd name="connsiteY9" fmla="*/ 506027 h 630315"/>
              <a:gd name="connsiteX10" fmla="*/ 923277 w 3613211"/>
              <a:gd name="connsiteY10" fmla="*/ 488272 h 630315"/>
              <a:gd name="connsiteX11" fmla="*/ 994299 w 3613211"/>
              <a:gd name="connsiteY11" fmla="*/ 435006 h 630315"/>
              <a:gd name="connsiteX12" fmla="*/ 1020932 w 3613211"/>
              <a:gd name="connsiteY12" fmla="*/ 426128 h 630315"/>
              <a:gd name="connsiteX13" fmla="*/ 1100831 w 3613211"/>
              <a:gd name="connsiteY13" fmla="*/ 363985 h 630315"/>
              <a:gd name="connsiteX14" fmla="*/ 1154097 w 3613211"/>
              <a:gd name="connsiteY14" fmla="*/ 346229 h 630315"/>
              <a:gd name="connsiteX15" fmla="*/ 1180730 w 3613211"/>
              <a:gd name="connsiteY15" fmla="*/ 337352 h 630315"/>
              <a:gd name="connsiteX16" fmla="*/ 1251751 w 3613211"/>
              <a:gd name="connsiteY16" fmla="*/ 310719 h 630315"/>
              <a:gd name="connsiteX17" fmla="*/ 1305017 w 3613211"/>
              <a:gd name="connsiteY17" fmla="*/ 292963 h 630315"/>
              <a:gd name="connsiteX18" fmla="*/ 1358283 w 3613211"/>
              <a:gd name="connsiteY18" fmla="*/ 275208 h 630315"/>
              <a:gd name="connsiteX19" fmla="*/ 1438182 w 3613211"/>
              <a:gd name="connsiteY19" fmla="*/ 248575 h 630315"/>
              <a:gd name="connsiteX20" fmla="*/ 1464815 w 3613211"/>
              <a:gd name="connsiteY20" fmla="*/ 239697 h 630315"/>
              <a:gd name="connsiteX21" fmla="*/ 1562469 w 3613211"/>
              <a:gd name="connsiteY21" fmla="*/ 248575 h 630315"/>
              <a:gd name="connsiteX22" fmla="*/ 1633491 w 3613211"/>
              <a:gd name="connsiteY22" fmla="*/ 266330 h 630315"/>
              <a:gd name="connsiteX23" fmla="*/ 1669001 w 3613211"/>
              <a:gd name="connsiteY23" fmla="*/ 275208 h 630315"/>
              <a:gd name="connsiteX24" fmla="*/ 1890943 w 3613211"/>
              <a:gd name="connsiteY24" fmla="*/ 284086 h 630315"/>
              <a:gd name="connsiteX25" fmla="*/ 1935332 w 3613211"/>
              <a:gd name="connsiteY25" fmla="*/ 292963 h 630315"/>
              <a:gd name="connsiteX26" fmla="*/ 1988598 w 3613211"/>
              <a:gd name="connsiteY26" fmla="*/ 310719 h 630315"/>
              <a:gd name="connsiteX27" fmla="*/ 2077374 w 3613211"/>
              <a:gd name="connsiteY27" fmla="*/ 328474 h 630315"/>
              <a:gd name="connsiteX28" fmla="*/ 2130640 w 3613211"/>
              <a:gd name="connsiteY28" fmla="*/ 346229 h 630315"/>
              <a:gd name="connsiteX29" fmla="*/ 2201662 w 3613211"/>
              <a:gd name="connsiteY29" fmla="*/ 355107 h 630315"/>
              <a:gd name="connsiteX30" fmla="*/ 2254928 w 3613211"/>
              <a:gd name="connsiteY30" fmla="*/ 372862 h 630315"/>
              <a:gd name="connsiteX31" fmla="*/ 2352582 w 3613211"/>
              <a:gd name="connsiteY31" fmla="*/ 390618 h 630315"/>
              <a:gd name="connsiteX32" fmla="*/ 2423603 w 3613211"/>
              <a:gd name="connsiteY32" fmla="*/ 399495 h 630315"/>
              <a:gd name="connsiteX33" fmla="*/ 2689934 w 3613211"/>
              <a:gd name="connsiteY33" fmla="*/ 408373 h 630315"/>
              <a:gd name="connsiteX34" fmla="*/ 3009530 w 3613211"/>
              <a:gd name="connsiteY34" fmla="*/ 381740 h 630315"/>
              <a:gd name="connsiteX35" fmla="*/ 3009530 w 3613211"/>
              <a:gd name="connsiteY35" fmla="*/ 381740 h 630315"/>
              <a:gd name="connsiteX36" fmla="*/ 3089429 w 3613211"/>
              <a:gd name="connsiteY36" fmla="*/ 363985 h 630315"/>
              <a:gd name="connsiteX37" fmla="*/ 3142695 w 3613211"/>
              <a:gd name="connsiteY37" fmla="*/ 346229 h 630315"/>
              <a:gd name="connsiteX38" fmla="*/ 3169328 w 3613211"/>
              <a:gd name="connsiteY38" fmla="*/ 337352 h 630315"/>
              <a:gd name="connsiteX39" fmla="*/ 3222594 w 3613211"/>
              <a:gd name="connsiteY39" fmla="*/ 301841 h 630315"/>
              <a:gd name="connsiteX40" fmla="*/ 3249227 w 3613211"/>
              <a:gd name="connsiteY40" fmla="*/ 292963 h 630315"/>
              <a:gd name="connsiteX41" fmla="*/ 3302493 w 3613211"/>
              <a:gd name="connsiteY41" fmla="*/ 266330 h 630315"/>
              <a:gd name="connsiteX42" fmla="*/ 3373514 w 3613211"/>
              <a:gd name="connsiteY42" fmla="*/ 204187 h 630315"/>
              <a:gd name="connsiteX43" fmla="*/ 3435658 w 3613211"/>
              <a:gd name="connsiteY43" fmla="*/ 150921 h 630315"/>
              <a:gd name="connsiteX44" fmla="*/ 3453413 w 3613211"/>
              <a:gd name="connsiteY44" fmla="*/ 133165 h 630315"/>
              <a:gd name="connsiteX45" fmla="*/ 3506679 w 3613211"/>
              <a:gd name="connsiteY45" fmla="*/ 106532 h 630315"/>
              <a:gd name="connsiteX46" fmla="*/ 3577701 w 3613211"/>
              <a:gd name="connsiteY46" fmla="*/ 44389 h 630315"/>
              <a:gd name="connsiteX47" fmla="*/ 3595456 w 3613211"/>
              <a:gd name="connsiteY47" fmla="*/ 26633 h 630315"/>
              <a:gd name="connsiteX48" fmla="*/ 3613211 w 3613211"/>
              <a:gd name="connsiteY48" fmla="*/ 0 h 63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13211" h="630315">
                <a:moveTo>
                  <a:pt x="0" y="585926"/>
                </a:moveTo>
                <a:cubicBezTo>
                  <a:pt x="68062" y="588885"/>
                  <a:pt x="136309" y="588986"/>
                  <a:pt x="204186" y="594804"/>
                </a:cubicBezTo>
                <a:cubicBezTo>
                  <a:pt x="240055" y="597878"/>
                  <a:pt x="274938" y="608583"/>
                  <a:pt x="310718" y="612559"/>
                </a:cubicBezTo>
                <a:cubicBezTo>
                  <a:pt x="426033" y="625372"/>
                  <a:pt x="363913" y="619212"/>
                  <a:pt x="497149" y="630315"/>
                </a:cubicBezTo>
                <a:cubicBezTo>
                  <a:pt x="550415" y="627356"/>
                  <a:pt x="604135" y="628982"/>
                  <a:pt x="656947" y="621437"/>
                </a:cubicBezTo>
                <a:cubicBezTo>
                  <a:pt x="667509" y="619928"/>
                  <a:pt x="673830" y="608015"/>
                  <a:pt x="683580" y="603682"/>
                </a:cubicBezTo>
                <a:cubicBezTo>
                  <a:pt x="700683" y="596081"/>
                  <a:pt x="721273" y="596308"/>
                  <a:pt x="736846" y="585926"/>
                </a:cubicBezTo>
                <a:cubicBezTo>
                  <a:pt x="745724" y="580008"/>
                  <a:pt x="753672" y="572374"/>
                  <a:pt x="763479" y="568171"/>
                </a:cubicBezTo>
                <a:cubicBezTo>
                  <a:pt x="798215" y="553284"/>
                  <a:pt x="816454" y="565406"/>
                  <a:pt x="852256" y="541538"/>
                </a:cubicBezTo>
                <a:cubicBezTo>
                  <a:pt x="934229" y="486890"/>
                  <a:pt x="833395" y="556627"/>
                  <a:pt x="896644" y="506027"/>
                </a:cubicBezTo>
                <a:cubicBezTo>
                  <a:pt x="904975" y="499362"/>
                  <a:pt x="914945" y="494937"/>
                  <a:pt x="923277" y="488272"/>
                </a:cubicBezTo>
                <a:cubicBezTo>
                  <a:pt x="953323" y="464236"/>
                  <a:pt x="941207" y="452704"/>
                  <a:pt x="994299" y="435006"/>
                </a:cubicBezTo>
                <a:lnTo>
                  <a:pt x="1020932" y="426128"/>
                </a:lnTo>
                <a:cubicBezTo>
                  <a:pt x="1043912" y="403148"/>
                  <a:pt x="1068973" y="374605"/>
                  <a:pt x="1100831" y="363985"/>
                </a:cubicBezTo>
                <a:lnTo>
                  <a:pt x="1154097" y="346229"/>
                </a:lnTo>
                <a:lnTo>
                  <a:pt x="1180730" y="337352"/>
                </a:lnTo>
                <a:cubicBezTo>
                  <a:pt x="1227079" y="306451"/>
                  <a:pt x="1186773" y="328440"/>
                  <a:pt x="1251751" y="310719"/>
                </a:cubicBezTo>
                <a:cubicBezTo>
                  <a:pt x="1269807" y="305795"/>
                  <a:pt x="1287262" y="298881"/>
                  <a:pt x="1305017" y="292963"/>
                </a:cubicBezTo>
                <a:lnTo>
                  <a:pt x="1358283" y="275208"/>
                </a:lnTo>
                <a:lnTo>
                  <a:pt x="1438182" y="248575"/>
                </a:lnTo>
                <a:lnTo>
                  <a:pt x="1464815" y="239697"/>
                </a:lnTo>
                <a:cubicBezTo>
                  <a:pt x="1497366" y="242656"/>
                  <a:pt x="1530183" y="243477"/>
                  <a:pt x="1562469" y="248575"/>
                </a:cubicBezTo>
                <a:cubicBezTo>
                  <a:pt x="1586573" y="252381"/>
                  <a:pt x="1609817" y="260412"/>
                  <a:pt x="1633491" y="266330"/>
                </a:cubicBezTo>
                <a:cubicBezTo>
                  <a:pt x="1645328" y="269289"/>
                  <a:pt x="1656810" y="274720"/>
                  <a:pt x="1669001" y="275208"/>
                </a:cubicBezTo>
                <a:lnTo>
                  <a:pt x="1890943" y="284086"/>
                </a:lnTo>
                <a:cubicBezTo>
                  <a:pt x="1905739" y="287045"/>
                  <a:pt x="1920774" y="288993"/>
                  <a:pt x="1935332" y="292963"/>
                </a:cubicBezTo>
                <a:cubicBezTo>
                  <a:pt x="1953388" y="297887"/>
                  <a:pt x="1970246" y="307049"/>
                  <a:pt x="1988598" y="310719"/>
                </a:cubicBezTo>
                <a:cubicBezTo>
                  <a:pt x="2018190" y="316637"/>
                  <a:pt x="2048745" y="318931"/>
                  <a:pt x="2077374" y="328474"/>
                </a:cubicBezTo>
                <a:cubicBezTo>
                  <a:pt x="2095129" y="334392"/>
                  <a:pt x="2112069" y="343908"/>
                  <a:pt x="2130640" y="346229"/>
                </a:cubicBezTo>
                <a:lnTo>
                  <a:pt x="2201662" y="355107"/>
                </a:lnTo>
                <a:cubicBezTo>
                  <a:pt x="2219417" y="361025"/>
                  <a:pt x="2236576" y="369191"/>
                  <a:pt x="2254928" y="372862"/>
                </a:cubicBezTo>
                <a:cubicBezTo>
                  <a:pt x="2293160" y="380509"/>
                  <a:pt x="2312833" y="384940"/>
                  <a:pt x="2352582" y="390618"/>
                </a:cubicBezTo>
                <a:cubicBezTo>
                  <a:pt x="2376200" y="393992"/>
                  <a:pt x="2399778" y="398241"/>
                  <a:pt x="2423603" y="399495"/>
                </a:cubicBezTo>
                <a:cubicBezTo>
                  <a:pt x="2512307" y="404164"/>
                  <a:pt x="2601157" y="405414"/>
                  <a:pt x="2689934" y="408373"/>
                </a:cubicBezTo>
                <a:cubicBezTo>
                  <a:pt x="2974969" y="398871"/>
                  <a:pt x="2871996" y="427584"/>
                  <a:pt x="3009530" y="381740"/>
                </a:cubicBezTo>
                <a:lnTo>
                  <a:pt x="3009530" y="381740"/>
                </a:lnTo>
                <a:cubicBezTo>
                  <a:pt x="3034857" y="376674"/>
                  <a:pt x="3064367" y="371504"/>
                  <a:pt x="3089429" y="363985"/>
                </a:cubicBezTo>
                <a:cubicBezTo>
                  <a:pt x="3107356" y="358607"/>
                  <a:pt x="3124940" y="352147"/>
                  <a:pt x="3142695" y="346229"/>
                </a:cubicBezTo>
                <a:lnTo>
                  <a:pt x="3169328" y="337352"/>
                </a:lnTo>
                <a:cubicBezTo>
                  <a:pt x="3187083" y="325515"/>
                  <a:pt x="3202350" y="308589"/>
                  <a:pt x="3222594" y="301841"/>
                </a:cubicBezTo>
                <a:cubicBezTo>
                  <a:pt x="3231472" y="298882"/>
                  <a:pt x="3240857" y="297148"/>
                  <a:pt x="3249227" y="292963"/>
                </a:cubicBezTo>
                <a:cubicBezTo>
                  <a:pt x="3318066" y="258544"/>
                  <a:pt x="3235550" y="288645"/>
                  <a:pt x="3302493" y="266330"/>
                </a:cubicBezTo>
                <a:cubicBezTo>
                  <a:pt x="3352799" y="190870"/>
                  <a:pt x="3269942" y="307759"/>
                  <a:pt x="3373514" y="204187"/>
                </a:cubicBezTo>
                <a:cubicBezTo>
                  <a:pt x="3459007" y="118694"/>
                  <a:pt x="3368048" y="205010"/>
                  <a:pt x="3435658" y="150921"/>
                </a:cubicBezTo>
                <a:cubicBezTo>
                  <a:pt x="3442194" y="145692"/>
                  <a:pt x="3446877" y="138394"/>
                  <a:pt x="3453413" y="133165"/>
                </a:cubicBezTo>
                <a:cubicBezTo>
                  <a:pt x="3477996" y="113498"/>
                  <a:pt x="3478551" y="115908"/>
                  <a:pt x="3506679" y="106532"/>
                </a:cubicBezTo>
                <a:cubicBezTo>
                  <a:pt x="3556992" y="31062"/>
                  <a:pt x="3474114" y="147982"/>
                  <a:pt x="3577701" y="44389"/>
                </a:cubicBezTo>
                <a:cubicBezTo>
                  <a:pt x="3583619" y="38470"/>
                  <a:pt x="3590227" y="33169"/>
                  <a:pt x="3595456" y="26633"/>
                </a:cubicBezTo>
                <a:cubicBezTo>
                  <a:pt x="3602121" y="18301"/>
                  <a:pt x="3613211" y="0"/>
                  <a:pt x="3613211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6" name="Полилиния 25"/>
          <p:cNvSpPr/>
          <p:nvPr/>
        </p:nvSpPr>
        <p:spPr>
          <a:xfrm>
            <a:off x="6045693" y="4003829"/>
            <a:ext cx="1331651" cy="1029810"/>
          </a:xfrm>
          <a:custGeom>
            <a:avLst/>
            <a:gdLst>
              <a:gd name="connsiteX0" fmla="*/ 0 w 1331651"/>
              <a:gd name="connsiteY0" fmla="*/ 88777 h 1029810"/>
              <a:gd name="connsiteX1" fmla="*/ 44389 w 1331651"/>
              <a:gd name="connsiteY1" fmla="*/ 79899 h 1029810"/>
              <a:gd name="connsiteX2" fmla="*/ 88777 w 1331651"/>
              <a:gd name="connsiteY2" fmla="*/ 44388 h 1029810"/>
              <a:gd name="connsiteX3" fmla="*/ 142043 w 1331651"/>
              <a:gd name="connsiteY3" fmla="*/ 26633 h 1029810"/>
              <a:gd name="connsiteX4" fmla="*/ 195309 w 1331651"/>
              <a:gd name="connsiteY4" fmla="*/ 8878 h 1029810"/>
              <a:gd name="connsiteX5" fmla="*/ 221942 w 1331651"/>
              <a:gd name="connsiteY5" fmla="*/ 0 h 1029810"/>
              <a:gd name="connsiteX6" fmla="*/ 594804 w 1331651"/>
              <a:gd name="connsiteY6" fmla="*/ 8878 h 1029810"/>
              <a:gd name="connsiteX7" fmla="*/ 665825 w 1331651"/>
              <a:gd name="connsiteY7" fmla="*/ 17755 h 1029810"/>
              <a:gd name="connsiteX8" fmla="*/ 719091 w 1331651"/>
              <a:gd name="connsiteY8" fmla="*/ 35511 h 1029810"/>
              <a:gd name="connsiteX9" fmla="*/ 745724 w 1331651"/>
              <a:gd name="connsiteY9" fmla="*/ 44388 h 1029810"/>
              <a:gd name="connsiteX10" fmla="*/ 816746 w 1331651"/>
              <a:gd name="connsiteY10" fmla="*/ 53266 h 1029810"/>
              <a:gd name="connsiteX11" fmla="*/ 870012 w 1331651"/>
              <a:gd name="connsiteY11" fmla="*/ 71021 h 1029810"/>
              <a:gd name="connsiteX12" fmla="*/ 905523 w 1331651"/>
              <a:gd name="connsiteY12" fmla="*/ 106532 h 1029810"/>
              <a:gd name="connsiteX13" fmla="*/ 941033 w 1331651"/>
              <a:gd name="connsiteY13" fmla="*/ 142043 h 1029810"/>
              <a:gd name="connsiteX14" fmla="*/ 976544 w 1331651"/>
              <a:gd name="connsiteY14" fmla="*/ 177554 h 1029810"/>
              <a:gd name="connsiteX15" fmla="*/ 1029810 w 1331651"/>
              <a:gd name="connsiteY15" fmla="*/ 195309 h 1029810"/>
              <a:gd name="connsiteX16" fmla="*/ 1065321 w 1331651"/>
              <a:gd name="connsiteY16" fmla="*/ 239697 h 1029810"/>
              <a:gd name="connsiteX17" fmla="*/ 1091954 w 1331651"/>
              <a:gd name="connsiteY17" fmla="*/ 248575 h 1029810"/>
              <a:gd name="connsiteX18" fmla="*/ 1100831 w 1331651"/>
              <a:gd name="connsiteY18" fmla="*/ 275208 h 1029810"/>
              <a:gd name="connsiteX19" fmla="*/ 1127464 w 1331651"/>
              <a:gd name="connsiteY19" fmla="*/ 292963 h 1029810"/>
              <a:gd name="connsiteX20" fmla="*/ 1145220 w 1331651"/>
              <a:gd name="connsiteY20" fmla="*/ 310719 h 1029810"/>
              <a:gd name="connsiteX21" fmla="*/ 1180730 w 1331651"/>
              <a:gd name="connsiteY21" fmla="*/ 363985 h 1029810"/>
              <a:gd name="connsiteX22" fmla="*/ 1198486 w 1331651"/>
              <a:gd name="connsiteY22" fmla="*/ 381740 h 1029810"/>
              <a:gd name="connsiteX23" fmla="*/ 1233996 w 1331651"/>
              <a:gd name="connsiteY23" fmla="*/ 435006 h 1029810"/>
              <a:gd name="connsiteX24" fmla="*/ 1278385 w 1331651"/>
              <a:gd name="connsiteY24" fmla="*/ 514905 h 1029810"/>
              <a:gd name="connsiteX25" fmla="*/ 1296140 w 1331651"/>
              <a:gd name="connsiteY25" fmla="*/ 603682 h 1029810"/>
              <a:gd name="connsiteX26" fmla="*/ 1313895 w 1331651"/>
              <a:gd name="connsiteY26" fmla="*/ 727969 h 1029810"/>
              <a:gd name="connsiteX27" fmla="*/ 1331651 w 1331651"/>
              <a:gd name="connsiteY27" fmla="*/ 816746 h 1029810"/>
              <a:gd name="connsiteX28" fmla="*/ 1322773 w 1331651"/>
              <a:gd name="connsiteY28" fmla="*/ 1029810 h 102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31651" h="1029810">
                <a:moveTo>
                  <a:pt x="0" y="88777"/>
                </a:moveTo>
                <a:cubicBezTo>
                  <a:pt x="14796" y="85818"/>
                  <a:pt x="30260" y="85197"/>
                  <a:pt x="44389" y="79899"/>
                </a:cubicBezTo>
                <a:cubicBezTo>
                  <a:pt x="128603" y="48319"/>
                  <a:pt x="23770" y="76892"/>
                  <a:pt x="88777" y="44388"/>
                </a:cubicBezTo>
                <a:cubicBezTo>
                  <a:pt x="105517" y="36018"/>
                  <a:pt x="124288" y="32551"/>
                  <a:pt x="142043" y="26633"/>
                </a:cubicBezTo>
                <a:lnTo>
                  <a:pt x="195309" y="8878"/>
                </a:lnTo>
                <a:lnTo>
                  <a:pt x="221942" y="0"/>
                </a:lnTo>
                <a:lnTo>
                  <a:pt x="594804" y="8878"/>
                </a:lnTo>
                <a:cubicBezTo>
                  <a:pt x="618643" y="9832"/>
                  <a:pt x="642497" y="12756"/>
                  <a:pt x="665825" y="17755"/>
                </a:cubicBezTo>
                <a:cubicBezTo>
                  <a:pt x="684125" y="21677"/>
                  <a:pt x="701336" y="29593"/>
                  <a:pt x="719091" y="35511"/>
                </a:cubicBezTo>
                <a:cubicBezTo>
                  <a:pt x="727969" y="38470"/>
                  <a:pt x="736438" y="43227"/>
                  <a:pt x="745724" y="44388"/>
                </a:cubicBezTo>
                <a:lnTo>
                  <a:pt x="816746" y="53266"/>
                </a:lnTo>
                <a:cubicBezTo>
                  <a:pt x="834501" y="59184"/>
                  <a:pt x="856778" y="57787"/>
                  <a:pt x="870012" y="71021"/>
                </a:cubicBezTo>
                <a:lnTo>
                  <a:pt x="905523" y="106532"/>
                </a:lnTo>
                <a:cubicBezTo>
                  <a:pt x="923277" y="159797"/>
                  <a:pt x="899605" y="112451"/>
                  <a:pt x="941033" y="142043"/>
                </a:cubicBezTo>
                <a:cubicBezTo>
                  <a:pt x="954655" y="151773"/>
                  <a:pt x="960663" y="172260"/>
                  <a:pt x="976544" y="177554"/>
                </a:cubicBezTo>
                <a:lnTo>
                  <a:pt x="1029810" y="195309"/>
                </a:lnTo>
                <a:cubicBezTo>
                  <a:pt x="1037876" y="207408"/>
                  <a:pt x="1051263" y="231262"/>
                  <a:pt x="1065321" y="239697"/>
                </a:cubicBezTo>
                <a:cubicBezTo>
                  <a:pt x="1073345" y="244512"/>
                  <a:pt x="1083076" y="245616"/>
                  <a:pt x="1091954" y="248575"/>
                </a:cubicBezTo>
                <a:cubicBezTo>
                  <a:pt x="1094913" y="257453"/>
                  <a:pt x="1094985" y="267901"/>
                  <a:pt x="1100831" y="275208"/>
                </a:cubicBezTo>
                <a:cubicBezTo>
                  <a:pt x="1107496" y="283540"/>
                  <a:pt x="1119132" y="286298"/>
                  <a:pt x="1127464" y="292963"/>
                </a:cubicBezTo>
                <a:cubicBezTo>
                  <a:pt x="1134000" y="298192"/>
                  <a:pt x="1140198" y="304023"/>
                  <a:pt x="1145220" y="310719"/>
                </a:cubicBezTo>
                <a:cubicBezTo>
                  <a:pt x="1158023" y="327790"/>
                  <a:pt x="1165641" y="348896"/>
                  <a:pt x="1180730" y="363985"/>
                </a:cubicBezTo>
                <a:cubicBezTo>
                  <a:pt x="1186649" y="369903"/>
                  <a:pt x="1193464" y="375044"/>
                  <a:pt x="1198486" y="381740"/>
                </a:cubicBezTo>
                <a:cubicBezTo>
                  <a:pt x="1211290" y="398811"/>
                  <a:pt x="1227248" y="414762"/>
                  <a:pt x="1233996" y="435006"/>
                </a:cubicBezTo>
                <a:cubicBezTo>
                  <a:pt x="1255722" y="500183"/>
                  <a:pt x="1238518" y="475038"/>
                  <a:pt x="1278385" y="514905"/>
                </a:cubicBezTo>
                <a:cubicBezTo>
                  <a:pt x="1284303" y="544497"/>
                  <a:pt x="1291872" y="573807"/>
                  <a:pt x="1296140" y="603682"/>
                </a:cubicBezTo>
                <a:cubicBezTo>
                  <a:pt x="1302058" y="645111"/>
                  <a:pt x="1305687" y="686932"/>
                  <a:pt x="1313895" y="727969"/>
                </a:cubicBezTo>
                <a:lnTo>
                  <a:pt x="1331651" y="816746"/>
                </a:lnTo>
                <a:lnTo>
                  <a:pt x="1322773" y="102981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7" name="Полилиния 26"/>
          <p:cNvSpPr/>
          <p:nvPr/>
        </p:nvSpPr>
        <p:spPr>
          <a:xfrm>
            <a:off x="7368466" y="4172505"/>
            <a:ext cx="941033" cy="1216241"/>
          </a:xfrm>
          <a:custGeom>
            <a:avLst/>
            <a:gdLst>
              <a:gd name="connsiteX0" fmla="*/ 0 w 941033"/>
              <a:gd name="connsiteY0" fmla="*/ 878889 h 1216241"/>
              <a:gd name="connsiteX1" fmla="*/ 8878 w 941033"/>
              <a:gd name="connsiteY1" fmla="*/ 923278 h 1216241"/>
              <a:gd name="connsiteX2" fmla="*/ 62144 w 941033"/>
              <a:gd name="connsiteY2" fmla="*/ 994299 h 1216241"/>
              <a:gd name="connsiteX3" fmla="*/ 71021 w 941033"/>
              <a:gd name="connsiteY3" fmla="*/ 1020932 h 1216241"/>
              <a:gd name="connsiteX4" fmla="*/ 133165 w 941033"/>
              <a:gd name="connsiteY4" fmla="*/ 1074198 h 1216241"/>
              <a:gd name="connsiteX5" fmla="*/ 150920 w 941033"/>
              <a:gd name="connsiteY5" fmla="*/ 1100831 h 1216241"/>
              <a:gd name="connsiteX6" fmla="*/ 186431 w 941033"/>
              <a:gd name="connsiteY6" fmla="*/ 1136342 h 1216241"/>
              <a:gd name="connsiteX7" fmla="*/ 204186 w 941033"/>
              <a:gd name="connsiteY7" fmla="*/ 1162975 h 1216241"/>
              <a:gd name="connsiteX8" fmla="*/ 248575 w 941033"/>
              <a:gd name="connsiteY8" fmla="*/ 1198485 h 1216241"/>
              <a:gd name="connsiteX9" fmla="*/ 319596 w 941033"/>
              <a:gd name="connsiteY9" fmla="*/ 1216241 h 1216241"/>
              <a:gd name="connsiteX10" fmla="*/ 630315 w 941033"/>
              <a:gd name="connsiteY10" fmla="*/ 1207363 h 1216241"/>
              <a:gd name="connsiteX11" fmla="*/ 656948 w 941033"/>
              <a:gd name="connsiteY11" fmla="*/ 1198485 h 1216241"/>
              <a:gd name="connsiteX12" fmla="*/ 710214 w 941033"/>
              <a:gd name="connsiteY12" fmla="*/ 1162975 h 1216241"/>
              <a:gd name="connsiteX13" fmla="*/ 736847 w 941033"/>
              <a:gd name="connsiteY13" fmla="*/ 1118586 h 1216241"/>
              <a:gd name="connsiteX14" fmla="*/ 745724 w 941033"/>
              <a:gd name="connsiteY14" fmla="*/ 1091953 h 1216241"/>
              <a:gd name="connsiteX15" fmla="*/ 763480 w 941033"/>
              <a:gd name="connsiteY15" fmla="*/ 1065320 h 1216241"/>
              <a:gd name="connsiteX16" fmla="*/ 790113 w 941033"/>
              <a:gd name="connsiteY16" fmla="*/ 1020932 h 1216241"/>
              <a:gd name="connsiteX17" fmla="*/ 798990 w 941033"/>
              <a:gd name="connsiteY17" fmla="*/ 994299 h 1216241"/>
              <a:gd name="connsiteX18" fmla="*/ 834501 w 941033"/>
              <a:gd name="connsiteY18" fmla="*/ 941033 h 1216241"/>
              <a:gd name="connsiteX19" fmla="*/ 870012 w 941033"/>
              <a:gd name="connsiteY19" fmla="*/ 896645 h 1216241"/>
              <a:gd name="connsiteX20" fmla="*/ 878889 w 941033"/>
              <a:gd name="connsiteY20" fmla="*/ 870012 h 1216241"/>
              <a:gd name="connsiteX21" fmla="*/ 896645 w 941033"/>
              <a:gd name="connsiteY21" fmla="*/ 852256 h 1216241"/>
              <a:gd name="connsiteX22" fmla="*/ 923278 w 941033"/>
              <a:gd name="connsiteY22" fmla="*/ 763479 h 1216241"/>
              <a:gd name="connsiteX23" fmla="*/ 941033 w 941033"/>
              <a:gd name="connsiteY23" fmla="*/ 701336 h 1216241"/>
              <a:gd name="connsiteX24" fmla="*/ 932155 w 941033"/>
              <a:gd name="connsiteY24" fmla="*/ 426128 h 1216241"/>
              <a:gd name="connsiteX25" fmla="*/ 923278 w 941033"/>
              <a:gd name="connsiteY25" fmla="*/ 399495 h 1216241"/>
              <a:gd name="connsiteX26" fmla="*/ 905522 w 941033"/>
              <a:gd name="connsiteY26" fmla="*/ 372862 h 1216241"/>
              <a:gd name="connsiteX27" fmla="*/ 887767 w 941033"/>
              <a:gd name="connsiteY27" fmla="*/ 319596 h 1216241"/>
              <a:gd name="connsiteX28" fmla="*/ 878889 w 941033"/>
              <a:gd name="connsiteY28" fmla="*/ 292963 h 1216241"/>
              <a:gd name="connsiteX29" fmla="*/ 861134 w 941033"/>
              <a:gd name="connsiteY29" fmla="*/ 266330 h 1216241"/>
              <a:gd name="connsiteX30" fmla="*/ 852256 w 941033"/>
              <a:gd name="connsiteY30" fmla="*/ 239697 h 1216241"/>
              <a:gd name="connsiteX31" fmla="*/ 825623 w 941033"/>
              <a:gd name="connsiteY31" fmla="*/ 221942 h 1216241"/>
              <a:gd name="connsiteX32" fmla="*/ 781235 w 941033"/>
              <a:gd name="connsiteY32" fmla="*/ 195309 h 1216241"/>
              <a:gd name="connsiteX33" fmla="*/ 719091 w 941033"/>
              <a:gd name="connsiteY33" fmla="*/ 142043 h 1216241"/>
              <a:gd name="connsiteX34" fmla="*/ 674703 w 941033"/>
              <a:gd name="connsiteY34" fmla="*/ 106532 h 1216241"/>
              <a:gd name="connsiteX35" fmla="*/ 648070 w 941033"/>
              <a:gd name="connsiteY35" fmla="*/ 97654 h 1216241"/>
              <a:gd name="connsiteX36" fmla="*/ 568171 w 941033"/>
              <a:gd name="connsiteY36" fmla="*/ 62144 h 1216241"/>
              <a:gd name="connsiteX37" fmla="*/ 497150 w 941033"/>
              <a:gd name="connsiteY37" fmla="*/ 53266 h 1216241"/>
              <a:gd name="connsiteX38" fmla="*/ 435006 w 941033"/>
              <a:gd name="connsiteY38" fmla="*/ 35511 h 1216241"/>
              <a:gd name="connsiteX39" fmla="*/ 381740 w 941033"/>
              <a:gd name="connsiteY39" fmla="*/ 17755 h 1216241"/>
              <a:gd name="connsiteX40" fmla="*/ 275208 w 941033"/>
              <a:gd name="connsiteY40" fmla="*/ 0 h 121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41033" h="1216241">
                <a:moveTo>
                  <a:pt x="0" y="878889"/>
                </a:moveTo>
                <a:cubicBezTo>
                  <a:pt x="2959" y="893685"/>
                  <a:pt x="2634" y="909541"/>
                  <a:pt x="8878" y="923278"/>
                </a:cubicBezTo>
                <a:cubicBezTo>
                  <a:pt x="25610" y="960089"/>
                  <a:pt x="38485" y="970641"/>
                  <a:pt x="62144" y="994299"/>
                </a:cubicBezTo>
                <a:cubicBezTo>
                  <a:pt x="65103" y="1003177"/>
                  <a:pt x="65582" y="1013317"/>
                  <a:pt x="71021" y="1020932"/>
                </a:cubicBezTo>
                <a:cubicBezTo>
                  <a:pt x="90592" y="1048331"/>
                  <a:pt x="107572" y="1057136"/>
                  <a:pt x="133165" y="1074198"/>
                </a:cubicBezTo>
                <a:cubicBezTo>
                  <a:pt x="139083" y="1083076"/>
                  <a:pt x="143976" y="1092730"/>
                  <a:pt x="150920" y="1100831"/>
                </a:cubicBezTo>
                <a:cubicBezTo>
                  <a:pt x="161814" y="1113541"/>
                  <a:pt x="177145" y="1122413"/>
                  <a:pt x="186431" y="1136342"/>
                </a:cubicBezTo>
                <a:cubicBezTo>
                  <a:pt x="192349" y="1145220"/>
                  <a:pt x="197521" y="1154644"/>
                  <a:pt x="204186" y="1162975"/>
                </a:cubicBezTo>
                <a:cubicBezTo>
                  <a:pt x="215195" y="1176736"/>
                  <a:pt x="233196" y="1190795"/>
                  <a:pt x="248575" y="1198485"/>
                </a:cubicBezTo>
                <a:cubicBezTo>
                  <a:pt x="266775" y="1207585"/>
                  <a:pt x="302711" y="1212864"/>
                  <a:pt x="319596" y="1216241"/>
                </a:cubicBezTo>
                <a:cubicBezTo>
                  <a:pt x="423169" y="1213282"/>
                  <a:pt x="526843" y="1212809"/>
                  <a:pt x="630315" y="1207363"/>
                </a:cubicBezTo>
                <a:cubicBezTo>
                  <a:pt x="639660" y="1206871"/>
                  <a:pt x="648768" y="1203030"/>
                  <a:pt x="656948" y="1198485"/>
                </a:cubicBezTo>
                <a:cubicBezTo>
                  <a:pt x="675602" y="1188122"/>
                  <a:pt x="710214" y="1162975"/>
                  <a:pt x="710214" y="1162975"/>
                </a:cubicBezTo>
                <a:cubicBezTo>
                  <a:pt x="735360" y="1087530"/>
                  <a:pt x="700289" y="1179517"/>
                  <a:pt x="736847" y="1118586"/>
                </a:cubicBezTo>
                <a:cubicBezTo>
                  <a:pt x="741662" y="1110562"/>
                  <a:pt x="741539" y="1100323"/>
                  <a:pt x="745724" y="1091953"/>
                </a:cubicBezTo>
                <a:cubicBezTo>
                  <a:pt x="750496" y="1082410"/>
                  <a:pt x="757561" y="1074198"/>
                  <a:pt x="763480" y="1065320"/>
                </a:cubicBezTo>
                <a:cubicBezTo>
                  <a:pt x="788627" y="989874"/>
                  <a:pt x="753555" y="1081862"/>
                  <a:pt x="790113" y="1020932"/>
                </a:cubicBezTo>
                <a:cubicBezTo>
                  <a:pt x="794928" y="1012908"/>
                  <a:pt x="794445" y="1002479"/>
                  <a:pt x="798990" y="994299"/>
                </a:cubicBezTo>
                <a:cubicBezTo>
                  <a:pt x="809353" y="975645"/>
                  <a:pt x="822664" y="958788"/>
                  <a:pt x="834501" y="941033"/>
                </a:cubicBezTo>
                <a:cubicBezTo>
                  <a:pt x="856900" y="907434"/>
                  <a:pt x="844710" y="921945"/>
                  <a:pt x="870012" y="896645"/>
                </a:cubicBezTo>
                <a:cubicBezTo>
                  <a:pt x="872971" y="887767"/>
                  <a:pt x="874074" y="878036"/>
                  <a:pt x="878889" y="870012"/>
                </a:cubicBezTo>
                <a:cubicBezTo>
                  <a:pt x="883195" y="862835"/>
                  <a:pt x="892902" y="859743"/>
                  <a:pt x="896645" y="852256"/>
                </a:cubicBezTo>
                <a:cubicBezTo>
                  <a:pt x="910707" y="824133"/>
                  <a:pt x="914784" y="793209"/>
                  <a:pt x="923278" y="763479"/>
                </a:cubicBezTo>
                <a:cubicBezTo>
                  <a:pt x="948752" y="674317"/>
                  <a:pt x="913275" y="812360"/>
                  <a:pt x="941033" y="701336"/>
                </a:cubicBezTo>
                <a:cubicBezTo>
                  <a:pt x="938074" y="609600"/>
                  <a:pt x="937545" y="517753"/>
                  <a:pt x="932155" y="426128"/>
                </a:cubicBezTo>
                <a:cubicBezTo>
                  <a:pt x="931606" y="416786"/>
                  <a:pt x="927463" y="407865"/>
                  <a:pt x="923278" y="399495"/>
                </a:cubicBezTo>
                <a:cubicBezTo>
                  <a:pt x="918506" y="389952"/>
                  <a:pt x="911441" y="381740"/>
                  <a:pt x="905522" y="372862"/>
                </a:cubicBezTo>
                <a:lnTo>
                  <a:pt x="887767" y="319596"/>
                </a:lnTo>
                <a:cubicBezTo>
                  <a:pt x="884808" y="310718"/>
                  <a:pt x="884080" y="300749"/>
                  <a:pt x="878889" y="292963"/>
                </a:cubicBezTo>
                <a:cubicBezTo>
                  <a:pt x="872971" y="284085"/>
                  <a:pt x="865906" y="275873"/>
                  <a:pt x="861134" y="266330"/>
                </a:cubicBezTo>
                <a:cubicBezTo>
                  <a:pt x="856949" y="257960"/>
                  <a:pt x="858102" y="247004"/>
                  <a:pt x="852256" y="239697"/>
                </a:cubicBezTo>
                <a:cubicBezTo>
                  <a:pt x="845591" y="231366"/>
                  <a:pt x="833954" y="228607"/>
                  <a:pt x="825623" y="221942"/>
                </a:cubicBezTo>
                <a:cubicBezTo>
                  <a:pt x="790805" y="194087"/>
                  <a:pt x="827488" y="210725"/>
                  <a:pt x="781235" y="195309"/>
                </a:cubicBezTo>
                <a:cubicBezTo>
                  <a:pt x="695742" y="109816"/>
                  <a:pt x="786701" y="196132"/>
                  <a:pt x="719091" y="142043"/>
                </a:cubicBezTo>
                <a:cubicBezTo>
                  <a:pt x="691563" y="120020"/>
                  <a:pt x="711141" y="124751"/>
                  <a:pt x="674703" y="106532"/>
                </a:cubicBezTo>
                <a:cubicBezTo>
                  <a:pt x="666333" y="102347"/>
                  <a:pt x="656440" y="101839"/>
                  <a:pt x="648070" y="97654"/>
                </a:cubicBezTo>
                <a:cubicBezTo>
                  <a:pt x="607183" y="77210"/>
                  <a:pt x="629247" y="69779"/>
                  <a:pt x="568171" y="62144"/>
                </a:cubicBezTo>
                <a:lnTo>
                  <a:pt x="497150" y="53266"/>
                </a:lnTo>
                <a:cubicBezTo>
                  <a:pt x="407645" y="23430"/>
                  <a:pt x="546479" y="68953"/>
                  <a:pt x="435006" y="35511"/>
                </a:cubicBezTo>
                <a:cubicBezTo>
                  <a:pt x="417079" y="30133"/>
                  <a:pt x="400379" y="19449"/>
                  <a:pt x="381740" y="17755"/>
                </a:cubicBezTo>
                <a:cubicBezTo>
                  <a:pt x="279917" y="8499"/>
                  <a:pt x="307196" y="31992"/>
                  <a:pt x="275208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8" name="Полилиния 27"/>
          <p:cNvSpPr/>
          <p:nvPr/>
        </p:nvSpPr>
        <p:spPr>
          <a:xfrm>
            <a:off x="6986726" y="3178206"/>
            <a:ext cx="603682" cy="1012054"/>
          </a:xfrm>
          <a:custGeom>
            <a:avLst/>
            <a:gdLst>
              <a:gd name="connsiteX0" fmla="*/ 603682 w 603682"/>
              <a:gd name="connsiteY0" fmla="*/ 1003177 h 1012054"/>
              <a:gd name="connsiteX1" fmla="*/ 559293 w 603682"/>
              <a:gd name="connsiteY1" fmla="*/ 1012054 h 1012054"/>
              <a:gd name="connsiteX2" fmla="*/ 479394 w 603682"/>
              <a:gd name="connsiteY2" fmla="*/ 994299 h 1012054"/>
              <a:gd name="connsiteX3" fmla="*/ 452761 w 603682"/>
              <a:gd name="connsiteY3" fmla="*/ 976544 h 1012054"/>
              <a:gd name="connsiteX4" fmla="*/ 399495 w 603682"/>
              <a:gd name="connsiteY4" fmla="*/ 958788 h 1012054"/>
              <a:gd name="connsiteX5" fmla="*/ 337352 w 603682"/>
              <a:gd name="connsiteY5" fmla="*/ 941033 h 1012054"/>
              <a:gd name="connsiteX6" fmla="*/ 310719 w 603682"/>
              <a:gd name="connsiteY6" fmla="*/ 923277 h 1012054"/>
              <a:gd name="connsiteX7" fmla="*/ 284086 w 603682"/>
              <a:gd name="connsiteY7" fmla="*/ 914400 h 1012054"/>
              <a:gd name="connsiteX8" fmla="*/ 248575 w 603682"/>
              <a:gd name="connsiteY8" fmla="*/ 870011 h 1012054"/>
              <a:gd name="connsiteX9" fmla="*/ 221942 w 603682"/>
              <a:gd name="connsiteY9" fmla="*/ 852256 h 1012054"/>
              <a:gd name="connsiteX10" fmla="*/ 195309 w 603682"/>
              <a:gd name="connsiteY10" fmla="*/ 798990 h 1012054"/>
              <a:gd name="connsiteX11" fmla="*/ 186431 w 603682"/>
              <a:gd name="connsiteY11" fmla="*/ 772357 h 1012054"/>
              <a:gd name="connsiteX12" fmla="*/ 159798 w 603682"/>
              <a:gd name="connsiteY12" fmla="*/ 754602 h 1012054"/>
              <a:gd name="connsiteX13" fmla="*/ 150921 w 603682"/>
              <a:gd name="connsiteY13" fmla="*/ 727969 h 1012054"/>
              <a:gd name="connsiteX14" fmla="*/ 133165 w 603682"/>
              <a:gd name="connsiteY14" fmla="*/ 710213 h 1012054"/>
              <a:gd name="connsiteX15" fmla="*/ 115410 w 603682"/>
              <a:gd name="connsiteY15" fmla="*/ 656947 h 1012054"/>
              <a:gd name="connsiteX16" fmla="*/ 97655 w 603682"/>
              <a:gd name="connsiteY16" fmla="*/ 603681 h 1012054"/>
              <a:gd name="connsiteX17" fmla="*/ 88777 w 603682"/>
              <a:gd name="connsiteY17" fmla="*/ 577048 h 1012054"/>
              <a:gd name="connsiteX18" fmla="*/ 79899 w 603682"/>
              <a:gd name="connsiteY18" fmla="*/ 550415 h 1012054"/>
              <a:gd name="connsiteX19" fmla="*/ 44389 w 603682"/>
              <a:gd name="connsiteY19" fmla="*/ 497149 h 1012054"/>
              <a:gd name="connsiteX20" fmla="*/ 26633 w 603682"/>
              <a:gd name="connsiteY20" fmla="*/ 470516 h 1012054"/>
              <a:gd name="connsiteX21" fmla="*/ 0 w 603682"/>
              <a:gd name="connsiteY21" fmla="*/ 328474 h 1012054"/>
              <a:gd name="connsiteX22" fmla="*/ 8878 w 603682"/>
              <a:gd name="connsiteY22" fmla="*/ 53266 h 1012054"/>
              <a:gd name="connsiteX23" fmla="*/ 26633 w 603682"/>
              <a:gd name="connsiteY23" fmla="*/ 0 h 101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3682" h="1012054">
                <a:moveTo>
                  <a:pt x="603682" y="1003177"/>
                </a:moveTo>
                <a:cubicBezTo>
                  <a:pt x="588886" y="1006136"/>
                  <a:pt x="574382" y="1012054"/>
                  <a:pt x="559293" y="1012054"/>
                </a:cubicBezTo>
                <a:cubicBezTo>
                  <a:pt x="545650" y="1012054"/>
                  <a:pt x="497705" y="1003455"/>
                  <a:pt x="479394" y="994299"/>
                </a:cubicBezTo>
                <a:cubicBezTo>
                  <a:pt x="469851" y="989527"/>
                  <a:pt x="462511" y="980877"/>
                  <a:pt x="452761" y="976544"/>
                </a:cubicBezTo>
                <a:cubicBezTo>
                  <a:pt x="435658" y="968943"/>
                  <a:pt x="417250" y="964706"/>
                  <a:pt x="399495" y="958788"/>
                </a:cubicBezTo>
                <a:cubicBezTo>
                  <a:pt x="361299" y="946056"/>
                  <a:pt x="381925" y="952177"/>
                  <a:pt x="337352" y="941033"/>
                </a:cubicBezTo>
                <a:cubicBezTo>
                  <a:pt x="328474" y="935114"/>
                  <a:pt x="320262" y="928049"/>
                  <a:pt x="310719" y="923277"/>
                </a:cubicBezTo>
                <a:cubicBezTo>
                  <a:pt x="302349" y="919092"/>
                  <a:pt x="292110" y="919215"/>
                  <a:pt x="284086" y="914400"/>
                </a:cubicBezTo>
                <a:cubicBezTo>
                  <a:pt x="262121" y="901221"/>
                  <a:pt x="266721" y="888157"/>
                  <a:pt x="248575" y="870011"/>
                </a:cubicBezTo>
                <a:cubicBezTo>
                  <a:pt x="241030" y="862466"/>
                  <a:pt x="230820" y="858174"/>
                  <a:pt x="221942" y="852256"/>
                </a:cubicBezTo>
                <a:cubicBezTo>
                  <a:pt x="199627" y="785313"/>
                  <a:pt x="229728" y="867829"/>
                  <a:pt x="195309" y="798990"/>
                </a:cubicBezTo>
                <a:cubicBezTo>
                  <a:pt x="191124" y="790620"/>
                  <a:pt x="192277" y="779664"/>
                  <a:pt x="186431" y="772357"/>
                </a:cubicBezTo>
                <a:cubicBezTo>
                  <a:pt x="179766" y="764026"/>
                  <a:pt x="168676" y="760520"/>
                  <a:pt x="159798" y="754602"/>
                </a:cubicBezTo>
                <a:cubicBezTo>
                  <a:pt x="156839" y="745724"/>
                  <a:pt x="155736" y="735993"/>
                  <a:pt x="150921" y="727969"/>
                </a:cubicBezTo>
                <a:cubicBezTo>
                  <a:pt x="146615" y="720792"/>
                  <a:pt x="136908" y="717700"/>
                  <a:pt x="133165" y="710213"/>
                </a:cubicBezTo>
                <a:cubicBezTo>
                  <a:pt x="124795" y="693473"/>
                  <a:pt x="121328" y="674702"/>
                  <a:pt x="115410" y="656947"/>
                </a:cubicBezTo>
                <a:lnTo>
                  <a:pt x="97655" y="603681"/>
                </a:lnTo>
                <a:lnTo>
                  <a:pt x="88777" y="577048"/>
                </a:lnTo>
                <a:cubicBezTo>
                  <a:pt x="85818" y="568170"/>
                  <a:pt x="85090" y="558201"/>
                  <a:pt x="79899" y="550415"/>
                </a:cubicBezTo>
                <a:lnTo>
                  <a:pt x="44389" y="497149"/>
                </a:lnTo>
                <a:lnTo>
                  <a:pt x="26633" y="470516"/>
                </a:lnTo>
                <a:cubicBezTo>
                  <a:pt x="-526" y="389036"/>
                  <a:pt x="10740" y="435873"/>
                  <a:pt x="0" y="328474"/>
                </a:cubicBezTo>
                <a:cubicBezTo>
                  <a:pt x="2959" y="236738"/>
                  <a:pt x="1460" y="144750"/>
                  <a:pt x="8878" y="53266"/>
                </a:cubicBezTo>
                <a:cubicBezTo>
                  <a:pt x="10391" y="34611"/>
                  <a:pt x="26633" y="0"/>
                  <a:pt x="26633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11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7 -0.08628 C 0.01163 -0.09207 0.01371 -0.10016 0.01684 -0.10456 C 0.01805 -0.10895 0.01875 -0.11242 0.02083 -0.11613 C 0.02257 -0.12422 0.02621 -0.14041 0.03055 -0.14597 C 0.03194 -0.15198 0.03281 -0.15823 0.03437 -0.16401 C 0.03402 -0.17002 0.03472 -0.18714 0.03142 -0.19501 C 0.03038 -0.19778 0.02882 -0.20033 0.0276 -0.2031 C 0.02639 -0.20542 0.0217 -0.20796 0.0217 -0.20796 C 0.01788 -0.21559 0.00538 -0.22184 -0.00157 -0.22346 C -0.02882 -0.22253 -0.03091 -0.22554 -0.04809 -0.21837 C -0.05052 -0.21536 -0.05226 -0.21282 -0.05504 -0.2105 C -0.05695 -0.20241 -0.06285 -0.19917 -0.06754 -0.19385 C -0.07153 -0.18945 -0.07379 -0.18321 -0.07726 -0.17812 C -0.08004 -0.16794 -0.07605 -0.18136 -0.08021 -0.17049 C -0.0816 -0.16678 -0.0816 -0.16239 -0.08316 -0.15892 C -0.08681 -0.15105 -0.08351 -0.16285 -0.08698 -0.15105 C -0.08976 -0.1418 -0.08611 -0.1499 -0.08993 -0.14226 C -0.09028 -0.14088 -0.09028 -0.13926 -0.0908 -0.1381 C -0.09132 -0.13694 -0.09254 -0.13671 -0.09289 -0.13556 C -0.09358 -0.13347 -0.09341 -0.13116 -0.09375 -0.12908 C -0.09462 -0.12468 -0.09671 -0.12168 -0.09775 -0.11751 C -0.09879 -0.11335 -0.10261 -0.10572 -0.10261 -0.10572 C -0.10486 -0.09554 -0.10973 -0.08212 -0.11806 -0.07865 C -0.13195 -0.06709 -0.14844 -0.0657 -0.16459 -0.06454 C -0.17448 -0.0657 -0.18403 -0.06732 -0.19375 -0.06824 C -0.1974 -0.06917 -0.20105 -0.0694 -0.20452 -0.07079 C -0.20782 -0.07217 -0.20695 -0.07356 -0.20938 -0.07611 C -0.21424 -0.08143 -0.21632 -0.08258 -0.21997 -0.08906 C -0.22084 -0.09091 -0.22205 -0.0923 -0.22292 -0.09415 C -0.22431 -0.09693 -0.22552 -0.09924 -0.22674 -0.10178 C -0.22813 -0.10433 -0.23073 -0.10988 -0.23073 -0.10988 C -0.23195 -0.11497 -0.23473 -0.11774 -0.23646 -0.1226 C -0.23837 -0.12792 -0.24011 -0.13255 -0.24132 -0.1381 C -0.24115 -0.15661 -0.24983 -0.20403 -0.23351 -0.2105 C -0.22813 -0.21814 -0.22032 -0.21953 -0.2132 -0.22346 C -0.20348 -0.22878 -0.19358 -0.23225 -0.18316 -0.23387 C -0.16841 -0.23248 -0.15417 -0.23225 -0.13941 -0.23502 C -0.1349 -0.23711 -0.13056 -0.23803 -0.12587 -0.23896 C -0.11546 -0.24381 -0.10452 -0.24775 -0.09375 -0.25075 C -0.09271 -0.25168 -0.09184 -0.2526 -0.0908 -0.2533 C -0.08993 -0.25376 -0.08889 -0.25376 -0.08802 -0.25446 C -0.0816 -0.25954 -0.07587 -0.26764 -0.06945 -0.27273 C -0.06355 -0.27736 -0.05452 -0.27666 -0.04809 -0.27782 C -0.0323 -0.27504 -0.01632 -0.27504 -0.00052 -0.27389 C 0.00989 -0.26949 0.01857 -0.26463 0.02951 -0.26232 C 0.11406 -0.26348 0.10625 -0.25492 0.14895 -0.26741 C 0.15225 -0.27018 0.15468 -0.27134 0.15868 -0.27273 C 0.1625 -0.27597 0.16579 -0.27712 0.17031 -0.27921 C 0.17413 -0.28106 0.17743 -0.28753 0.18073 -0.29077 C 0.18159 -0.29216 0.18211 -0.29355 0.18298 -0.2947 C 0.18385 -0.29586 0.18489 -0.29609 0.18576 -0.29725 C 0.18941 -0.30326 0.1835 -0.30003 0.18958 -0.30234 C 0.19132 -0.30951 0.19757 -0.31506 0.20208 -0.31922 C 0.2092 -0.33264 0.23663 -0.32802 0.24305 -0.32825 C 0.25729 -0.33033 0.26961 -0.32848 0.28298 -0.32316 C 0.28958 -0.31714 0.28645 -0.31876 0.29166 -0.31668 C 0.2993 -0.30997 0.30729 -0.30164 0.31406 -0.29332 C 0.31441 -0.29193 0.31441 -0.29054 0.31493 -0.28938 C 0.31562 -0.288 0.31736 -0.2873 0.31788 -0.28568 C 0.31857 -0.28383 0.31823 -0.28129 0.31875 -0.27921 C 0.31979 -0.27551 0.32274 -0.2688 0.32274 -0.2688 C 0.32361 -0.26371 0.32448 -0.26024 0.32656 -0.25584 C 0.32795 -0.24196 0.33073 -0.22901 0.33437 -0.21582 C 0.33576 -0.20102 0.33645 -0.18575 0.34027 -0.17187 C 0.34045 -0.17118 0.34184 -0.16447 0.34218 -0.16401 C 0.3434 -0.16193 0.34548 -0.16077 0.34704 -0.15892 C 0.35017 -0.14435 0.35746 -0.13486 0.3684 -0.13047 C 0.37204 -0.127 0.37448 -0.12399 0.37899 -0.1226 C 0.38194 -0.12168 0.38784 -0.12006 0.38784 -0.12006 C 0.39201 -0.12052 0.39618 -0.12052 0.40034 -0.12121 C 0.40468 -0.12191 0.40798 -0.12723 0.41198 -0.12908 C 0.41614 -0.13417 0.4217 -0.13556 0.42465 -0.14342 C 0.4302 -0.15799 0.43003 -0.17581 0.43437 -0.19107 C 0.43541 -0.20009 0.43698 -0.20842 0.43923 -0.21698 C 0.44079 -0.23017 0.44323 -0.24613 0.43819 -0.25839 C 0.43437 -0.26764 0.42934 -0.27042 0.42274 -0.27527 C 0.40937 -0.28499 0.39461 -0.29008 0.38003 -0.29586 C 0.37291 -0.30257 0.36354 -0.30743 0.35573 -0.31275 C 0.35086 -0.31599 0.34514 -0.31691 0.34027 -0.32061 C 0.33819 -0.32223 0.33611 -0.32339 0.33437 -0.3257 C 0.33333 -0.32709 0.33264 -0.32848 0.33142 -0.32963 C 0.32604 -0.33472 0.32882 -0.32917 0.32361 -0.33611 C 0.31545 -0.34698 0.31041 -0.35762 0.3052 -0.37104 C 0.30225 -0.37891 0.29861 -0.38561 0.29652 -0.39417 C 0.2934 -0.42471 0.29704 -0.46149 0.28385 -0.48878 C 0.28142 -0.50266 0.27639 -0.52672 0.27031 -0.53921 C 0.26805 -0.55818 0.27118 -0.54037 0.26649 -0.55332 C 0.26389 -0.56049 0.26389 -0.56859 0.26059 -0.5753 C 0.25937 -0.58154 0.25746 -0.58848 0.25468 -0.59357 C 0.25364 -0.59797 0.25243 -0.60051 0.24982 -0.60375 C 0.24652 -0.61254 0.24444 -0.62156 0.23802 -0.62711 C 0.23576 -0.6329 0.23246 -0.6366 0.22829 -0.64007 C 0.22639 -0.64978 0.22309 -0.65811 0.21979 -0.66713 C 0.21875 -0.66968 0.21788 -0.67245 0.21666 -0.675 C 0.21562 -0.67777 0.21284 -0.68263 0.21284 -0.68263 " pathEditMode="relative" ptsTypes="ffffffffffffffffffffffffffffffffffffffffffffffffffffffffffffffffffffffffffffffffffffffffffffffA">
                                      <p:cBhvr>
                                        <p:cTn id="55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ne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0" grpId="0"/>
      <p:bldP spid="25" grpId="0" animBg="1"/>
      <p:bldP spid="19" grpId="0" animBg="1"/>
      <p:bldP spid="21" grpId="0" animBg="1"/>
      <p:bldP spid="22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carf 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03107" y="1356646"/>
            <a:ext cx="363262" cy="437873"/>
          </a:xfrm>
          <a:prstGeom prst="rect">
            <a:avLst/>
          </a:prstGeom>
        </p:spPr>
      </p:pic>
      <p:pic>
        <p:nvPicPr>
          <p:cNvPr id="29" name="socks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03107" y="1266865"/>
            <a:ext cx="363262" cy="412281"/>
          </a:xfrm>
          <a:prstGeom prst="rect">
            <a:avLst/>
          </a:prstGeom>
        </p:spPr>
      </p:pic>
      <p:pic>
        <p:nvPicPr>
          <p:cNvPr id="18" name="shorts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567937" y="1266012"/>
            <a:ext cx="469795" cy="36004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303" b="73635" l="6312" r="986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3" t="26019" b="26990"/>
          <a:stretch/>
        </p:blipFill>
        <p:spPr>
          <a:xfrm>
            <a:off x="988208" y="2984587"/>
            <a:ext cx="7585757" cy="298856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99326">
                        <a14:backgroundMark x1="29213" y1="58443" x2="29213" y2="58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62" y="494668"/>
            <a:ext cx="1368152" cy="190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8576" y="44624"/>
            <a:ext cx="168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My friend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9912" y="44624"/>
            <a:ext cx="218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cousin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0042" y="44624"/>
            <a:ext cx="253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neighbor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2797" y="2274899"/>
            <a:ext cx="2740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 my friend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fr-FR" sz="2800" b="1" i="1" dirty="0">
                <a:solidFill>
                  <a:prstClr val="white"/>
                </a:solidFill>
              </a:rPr>
              <a:t> shorts.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6176" y="2185629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 my    neighbor</a:t>
            </a:r>
            <a:r>
              <a:rPr lang="en-US" sz="2800" b="1" i="1" dirty="0">
                <a:solidFill>
                  <a:srgbClr val="FE00FE"/>
                </a:solidFill>
              </a:rPr>
              <a:t>’s</a:t>
            </a:r>
            <a:r>
              <a:rPr lang="en-US" sz="2800" b="1" i="1" dirty="0">
                <a:solidFill>
                  <a:prstClr val="white"/>
                </a:solidFill>
              </a:rPr>
              <a:t> socks.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0396" y="2274899"/>
            <a:ext cx="246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my cousin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</a:p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scarf.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7963" l="4275" r="93130">
                        <a14:foregroundMark x1="29197" y1="18119" x2="33212" y2="22018"/>
                        <a14:foregroundMark x1="51825" y1="17661" x2="56569" y2="25000"/>
                        <a14:foregroundMark x1="79927" y1="41514" x2="79927" y2="41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235" y="461876"/>
            <a:ext cx="1141283" cy="181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8667" r="91867">
                        <a14:foregroundMark x1="50267" y1="33901" x2="49467" y2="68449"/>
                        <a14:foregroundMark x1="64800" y1="87897" x2="71733" y2="99295"/>
                        <a14:foregroundMark x1="40533" y1="86663" x2="40133" y2="92773"/>
                        <a14:foregroundMark x1="39333" y1="96475" x2="31733" y2="96827"/>
                        <a14:foregroundMark x1="48267" y1="90952" x2="49467" y2="93126"/>
                        <a14:foregroundMark x1="62400" y1="39189" x2="47067" y2="55170"/>
                        <a14:foregroundMark x1="39333" y1="46240" x2="46267" y2="55817"/>
                        <a14:foregroundMark x1="37333" y1="35135" x2="44667" y2="36369"/>
                        <a14:foregroundMark x1="17467" y1="23149" x2="18000" y2="28672"/>
                        <a14:foregroundMark x1="38933" y1="55817" x2="40933" y2="91539"/>
                        <a14:foregroundMark x1="65600" y1="35781" x2="79333" y2="47180"/>
                        <a14:foregroundMark x1="82933" y1="49060" x2="76133" y2="55170"/>
                        <a14:foregroundMark x1="47067" y1="17568" x2="47067" y2="18801"/>
                        <a14:foregroundMark x1="15067" y1="33137" x2="38933" y2="38073"/>
                        <a14:foregroundMark x1="68000" y1="17744" x2="67200" y2="23561"/>
                        <a14:foregroundMark x1="70533" y1="35311" x2="83467" y2="45182"/>
                        <a14:foregroundMark x1="16400" y1="18978" x2="13067" y2="26675"/>
                        <a14:foregroundMark x1="26000" y1="22679" x2="22800" y2="29142"/>
                        <a14:foregroundMark x1="24400" y1="29730" x2="43867" y2="34078"/>
                        <a14:foregroundMark x1="16000" y1="32550" x2="39733" y2="38719"/>
                        <a14:foregroundMark x1="17200" y1="20505" x2="11467" y2="28202"/>
                        <a14:foregroundMark x1="42939" y1="37995" x2="34870" y2="69464"/>
                        <a14:foregroundMark x1="39193" y1="44522" x2="34870" y2="51981"/>
                        <a14:foregroundMark x1="57061" y1="58974" x2="61383" y2="70396"/>
                        <a14:foregroundMark x1="65130" y1="84382" x2="68012" y2="88811"/>
                        <a14:foregroundMark x1="44092" y1="86247" x2="44669" y2="89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94668"/>
            <a:ext cx="1440160" cy="178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08" y="1404155"/>
            <a:ext cx="1154254" cy="78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35" y="1241272"/>
            <a:ext cx="1602647" cy="87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4817" r="9190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28" y="5896405"/>
            <a:ext cx="1222633" cy="79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Управляющая кнопка: далее 24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" name="Полилиния 2"/>
          <p:cNvSpPr/>
          <p:nvPr/>
        </p:nvSpPr>
        <p:spPr>
          <a:xfrm>
            <a:off x="6622742" y="5228948"/>
            <a:ext cx="452761" cy="497149"/>
          </a:xfrm>
          <a:custGeom>
            <a:avLst/>
            <a:gdLst>
              <a:gd name="connsiteX0" fmla="*/ 452761 w 452761"/>
              <a:gd name="connsiteY0" fmla="*/ 497149 h 497149"/>
              <a:gd name="connsiteX1" fmla="*/ 426128 w 452761"/>
              <a:gd name="connsiteY1" fmla="*/ 390617 h 497149"/>
              <a:gd name="connsiteX2" fmla="*/ 390617 w 452761"/>
              <a:gd name="connsiteY2" fmla="*/ 337351 h 497149"/>
              <a:gd name="connsiteX3" fmla="*/ 372862 w 452761"/>
              <a:gd name="connsiteY3" fmla="*/ 310718 h 497149"/>
              <a:gd name="connsiteX4" fmla="*/ 355107 w 452761"/>
              <a:gd name="connsiteY4" fmla="*/ 284085 h 497149"/>
              <a:gd name="connsiteX5" fmla="*/ 337351 w 452761"/>
              <a:gd name="connsiteY5" fmla="*/ 266330 h 497149"/>
              <a:gd name="connsiteX6" fmla="*/ 310718 w 452761"/>
              <a:gd name="connsiteY6" fmla="*/ 213064 h 497149"/>
              <a:gd name="connsiteX7" fmla="*/ 292963 w 452761"/>
              <a:gd name="connsiteY7" fmla="*/ 195308 h 497149"/>
              <a:gd name="connsiteX8" fmla="*/ 257452 w 452761"/>
              <a:gd name="connsiteY8" fmla="*/ 150920 h 497149"/>
              <a:gd name="connsiteX9" fmla="*/ 230819 w 452761"/>
              <a:gd name="connsiteY9" fmla="*/ 133165 h 497149"/>
              <a:gd name="connsiteX10" fmla="*/ 213064 w 452761"/>
              <a:gd name="connsiteY10" fmla="*/ 115409 h 497149"/>
              <a:gd name="connsiteX11" fmla="*/ 159798 w 452761"/>
              <a:gd name="connsiteY11" fmla="*/ 97654 h 497149"/>
              <a:gd name="connsiteX12" fmla="*/ 115409 w 452761"/>
              <a:gd name="connsiteY12" fmla="*/ 71021 h 497149"/>
              <a:gd name="connsiteX13" fmla="*/ 88776 w 452761"/>
              <a:gd name="connsiteY13" fmla="*/ 53266 h 497149"/>
              <a:gd name="connsiteX14" fmla="*/ 35510 w 452761"/>
              <a:gd name="connsiteY14" fmla="*/ 35510 h 497149"/>
              <a:gd name="connsiteX15" fmla="*/ 0 w 452761"/>
              <a:gd name="connsiteY15" fmla="*/ 0 h 4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2761" h="497149">
                <a:moveTo>
                  <a:pt x="452761" y="497149"/>
                </a:moveTo>
                <a:cubicBezTo>
                  <a:pt x="448324" y="470526"/>
                  <a:pt x="441759" y="414063"/>
                  <a:pt x="426128" y="390617"/>
                </a:cubicBezTo>
                <a:lnTo>
                  <a:pt x="390617" y="337351"/>
                </a:lnTo>
                <a:lnTo>
                  <a:pt x="372862" y="310718"/>
                </a:lnTo>
                <a:cubicBezTo>
                  <a:pt x="366944" y="301840"/>
                  <a:pt x="362652" y="291629"/>
                  <a:pt x="355107" y="284085"/>
                </a:cubicBezTo>
                <a:lnTo>
                  <a:pt x="337351" y="266330"/>
                </a:lnTo>
                <a:cubicBezTo>
                  <a:pt x="327974" y="238197"/>
                  <a:pt x="330388" y="237652"/>
                  <a:pt x="310718" y="213064"/>
                </a:cubicBezTo>
                <a:cubicBezTo>
                  <a:pt x="305489" y="206528"/>
                  <a:pt x="298192" y="201844"/>
                  <a:pt x="292963" y="195308"/>
                </a:cubicBezTo>
                <a:cubicBezTo>
                  <a:pt x="272454" y="169671"/>
                  <a:pt x="281271" y="169974"/>
                  <a:pt x="257452" y="150920"/>
                </a:cubicBezTo>
                <a:cubicBezTo>
                  <a:pt x="249120" y="144255"/>
                  <a:pt x="239150" y="139830"/>
                  <a:pt x="230819" y="133165"/>
                </a:cubicBezTo>
                <a:cubicBezTo>
                  <a:pt x="224283" y="127936"/>
                  <a:pt x="220550" y="119152"/>
                  <a:pt x="213064" y="115409"/>
                </a:cubicBezTo>
                <a:cubicBezTo>
                  <a:pt x="196324" y="107039"/>
                  <a:pt x="159798" y="97654"/>
                  <a:pt x="159798" y="97654"/>
                </a:cubicBezTo>
                <a:cubicBezTo>
                  <a:pt x="125117" y="62974"/>
                  <a:pt x="161507" y="94070"/>
                  <a:pt x="115409" y="71021"/>
                </a:cubicBezTo>
                <a:cubicBezTo>
                  <a:pt x="105866" y="66249"/>
                  <a:pt x="98526" y="57599"/>
                  <a:pt x="88776" y="53266"/>
                </a:cubicBezTo>
                <a:cubicBezTo>
                  <a:pt x="71673" y="45665"/>
                  <a:pt x="35510" y="35510"/>
                  <a:pt x="35510" y="35510"/>
                </a:cubicBezTo>
                <a:cubicBezTo>
                  <a:pt x="14085" y="3371"/>
                  <a:pt x="27298" y="13648"/>
                  <a:pt x="0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" name="Полилиния 4"/>
          <p:cNvSpPr/>
          <p:nvPr/>
        </p:nvSpPr>
        <p:spPr>
          <a:xfrm>
            <a:off x="6418555" y="4696287"/>
            <a:ext cx="905523" cy="506028"/>
          </a:xfrm>
          <a:custGeom>
            <a:avLst/>
            <a:gdLst>
              <a:gd name="connsiteX0" fmla="*/ 168676 w 905523"/>
              <a:gd name="connsiteY0" fmla="*/ 506028 h 506028"/>
              <a:gd name="connsiteX1" fmla="*/ 124288 w 905523"/>
              <a:gd name="connsiteY1" fmla="*/ 470517 h 506028"/>
              <a:gd name="connsiteX2" fmla="*/ 62144 w 905523"/>
              <a:gd name="connsiteY2" fmla="*/ 417251 h 506028"/>
              <a:gd name="connsiteX3" fmla="*/ 26633 w 905523"/>
              <a:gd name="connsiteY3" fmla="*/ 346230 h 506028"/>
              <a:gd name="connsiteX4" fmla="*/ 8878 w 905523"/>
              <a:gd name="connsiteY4" fmla="*/ 275208 h 506028"/>
              <a:gd name="connsiteX5" fmla="*/ 0 w 905523"/>
              <a:gd name="connsiteY5" fmla="*/ 248575 h 506028"/>
              <a:gd name="connsiteX6" fmla="*/ 17756 w 905523"/>
              <a:gd name="connsiteY6" fmla="*/ 106532 h 506028"/>
              <a:gd name="connsiteX7" fmla="*/ 35511 w 905523"/>
              <a:gd name="connsiteY7" fmla="*/ 79899 h 506028"/>
              <a:gd name="connsiteX8" fmla="*/ 142043 w 905523"/>
              <a:gd name="connsiteY8" fmla="*/ 26633 h 506028"/>
              <a:gd name="connsiteX9" fmla="*/ 168676 w 905523"/>
              <a:gd name="connsiteY9" fmla="*/ 17756 h 506028"/>
              <a:gd name="connsiteX10" fmla="*/ 195309 w 905523"/>
              <a:gd name="connsiteY10" fmla="*/ 8878 h 506028"/>
              <a:gd name="connsiteX11" fmla="*/ 266330 w 905523"/>
              <a:gd name="connsiteY11" fmla="*/ 0 h 506028"/>
              <a:gd name="connsiteX12" fmla="*/ 381740 w 905523"/>
              <a:gd name="connsiteY12" fmla="*/ 8878 h 506028"/>
              <a:gd name="connsiteX13" fmla="*/ 435006 w 905523"/>
              <a:gd name="connsiteY13" fmla="*/ 26633 h 506028"/>
              <a:gd name="connsiteX14" fmla="*/ 452762 w 905523"/>
              <a:gd name="connsiteY14" fmla="*/ 44389 h 506028"/>
              <a:gd name="connsiteX15" fmla="*/ 523783 w 905523"/>
              <a:gd name="connsiteY15" fmla="*/ 62144 h 506028"/>
              <a:gd name="connsiteX16" fmla="*/ 577049 w 905523"/>
              <a:gd name="connsiteY16" fmla="*/ 79899 h 506028"/>
              <a:gd name="connsiteX17" fmla="*/ 594804 w 905523"/>
              <a:gd name="connsiteY17" fmla="*/ 97655 h 506028"/>
              <a:gd name="connsiteX18" fmla="*/ 630315 w 905523"/>
              <a:gd name="connsiteY18" fmla="*/ 106532 h 506028"/>
              <a:gd name="connsiteX19" fmla="*/ 656948 w 905523"/>
              <a:gd name="connsiteY19" fmla="*/ 115410 h 506028"/>
              <a:gd name="connsiteX20" fmla="*/ 683581 w 905523"/>
              <a:gd name="connsiteY20" fmla="*/ 133165 h 506028"/>
              <a:gd name="connsiteX21" fmla="*/ 701336 w 905523"/>
              <a:gd name="connsiteY21" fmla="*/ 150921 h 506028"/>
              <a:gd name="connsiteX22" fmla="*/ 727969 w 905523"/>
              <a:gd name="connsiteY22" fmla="*/ 159798 h 506028"/>
              <a:gd name="connsiteX23" fmla="*/ 745725 w 905523"/>
              <a:gd name="connsiteY23" fmla="*/ 177554 h 506028"/>
              <a:gd name="connsiteX24" fmla="*/ 763480 w 905523"/>
              <a:gd name="connsiteY24" fmla="*/ 204187 h 506028"/>
              <a:gd name="connsiteX25" fmla="*/ 816746 w 905523"/>
              <a:gd name="connsiteY25" fmla="*/ 239697 h 506028"/>
              <a:gd name="connsiteX26" fmla="*/ 852257 w 905523"/>
              <a:gd name="connsiteY26" fmla="*/ 275208 h 506028"/>
              <a:gd name="connsiteX27" fmla="*/ 878890 w 905523"/>
              <a:gd name="connsiteY27" fmla="*/ 284086 h 506028"/>
              <a:gd name="connsiteX28" fmla="*/ 905523 w 905523"/>
              <a:gd name="connsiteY28" fmla="*/ 301841 h 50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05523" h="506028">
                <a:moveTo>
                  <a:pt x="168676" y="506028"/>
                </a:moveTo>
                <a:cubicBezTo>
                  <a:pt x="153880" y="494191"/>
                  <a:pt x="138450" y="483106"/>
                  <a:pt x="124288" y="470517"/>
                </a:cubicBezTo>
                <a:cubicBezTo>
                  <a:pt x="59708" y="413112"/>
                  <a:pt x="116424" y="453437"/>
                  <a:pt x="62144" y="417251"/>
                </a:cubicBezTo>
                <a:cubicBezTo>
                  <a:pt x="41742" y="356044"/>
                  <a:pt x="57623" y="377219"/>
                  <a:pt x="26633" y="346230"/>
                </a:cubicBezTo>
                <a:cubicBezTo>
                  <a:pt x="6338" y="285337"/>
                  <a:pt x="30310" y="360931"/>
                  <a:pt x="8878" y="275208"/>
                </a:cubicBezTo>
                <a:cubicBezTo>
                  <a:pt x="6608" y="266130"/>
                  <a:pt x="2959" y="257453"/>
                  <a:pt x="0" y="248575"/>
                </a:cubicBezTo>
                <a:cubicBezTo>
                  <a:pt x="1695" y="226540"/>
                  <a:pt x="-1407" y="144859"/>
                  <a:pt x="17756" y="106532"/>
                </a:cubicBezTo>
                <a:cubicBezTo>
                  <a:pt x="22528" y="96989"/>
                  <a:pt x="27481" y="86925"/>
                  <a:pt x="35511" y="79899"/>
                </a:cubicBezTo>
                <a:cubicBezTo>
                  <a:pt x="77870" y="42835"/>
                  <a:pt x="91757" y="43395"/>
                  <a:pt x="142043" y="26633"/>
                </a:cubicBezTo>
                <a:lnTo>
                  <a:pt x="168676" y="17756"/>
                </a:lnTo>
                <a:cubicBezTo>
                  <a:pt x="177554" y="14797"/>
                  <a:pt x="186023" y="10039"/>
                  <a:pt x="195309" y="8878"/>
                </a:cubicBezTo>
                <a:lnTo>
                  <a:pt x="266330" y="0"/>
                </a:lnTo>
                <a:cubicBezTo>
                  <a:pt x="304800" y="2959"/>
                  <a:pt x="343628" y="2860"/>
                  <a:pt x="381740" y="8878"/>
                </a:cubicBezTo>
                <a:cubicBezTo>
                  <a:pt x="400227" y="11797"/>
                  <a:pt x="435006" y="26633"/>
                  <a:pt x="435006" y="26633"/>
                </a:cubicBezTo>
                <a:cubicBezTo>
                  <a:pt x="440925" y="32552"/>
                  <a:pt x="445585" y="40083"/>
                  <a:pt x="452762" y="44389"/>
                </a:cubicBezTo>
                <a:cubicBezTo>
                  <a:pt x="467723" y="53366"/>
                  <a:pt x="512121" y="58963"/>
                  <a:pt x="523783" y="62144"/>
                </a:cubicBezTo>
                <a:cubicBezTo>
                  <a:pt x="541839" y="67068"/>
                  <a:pt x="577049" y="79899"/>
                  <a:pt x="577049" y="79899"/>
                </a:cubicBezTo>
                <a:cubicBezTo>
                  <a:pt x="582967" y="85818"/>
                  <a:pt x="587318" y="93912"/>
                  <a:pt x="594804" y="97655"/>
                </a:cubicBezTo>
                <a:cubicBezTo>
                  <a:pt x="605717" y="103112"/>
                  <a:pt x="618583" y="103180"/>
                  <a:pt x="630315" y="106532"/>
                </a:cubicBezTo>
                <a:cubicBezTo>
                  <a:pt x="639313" y="109103"/>
                  <a:pt x="648578" y="111225"/>
                  <a:pt x="656948" y="115410"/>
                </a:cubicBezTo>
                <a:cubicBezTo>
                  <a:pt x="666491" y="120182"/>
                  <a:pt x="675250" y="126500"/>
                  <a:pt x="683581" y="133165"/>
                </a:cubicBezTo>
                <a:cubicBezTo>
                  <a:pt x="690117" y="138394"/>
                  <a:pt x="694159" y="146615"/>
                  <a:pt x="701336" y="150921"/>
                </a:cubicBezTo>
                <a:cubicBezTo>
                  <a:pt x="709360" y="155736"/>
                  <a:pt x="719091" y="156839"/>
                  <a:pt x="727969" y="159798"/>
                </a:cubicBezTo>
                <a:cubicBezTo>
                  <a:pt x="733888" y="165717"/>
                  <a:pt x="740496" y="171018"/>
                  <a:pt x="745725" y="177554"/>
                </a:cubicBezTo>
                <a:cubicBezTo>
                  <a:pt x="752390" y="185886"/>
                  <a:pt x="755450" y="197161"/>
                  <a:pt x="763480" y="204187"/>
                </a:cubicBezTo>
                <a:cubicBezTo>
                  <a:pt x="779539" y="218239"/>
                  <a:pt x="801657" y="224608"/>
                  <a:pt x="816746" y="239697"/>
                </a:cubicBezTo>
                <a:cubicBezTo>
                  <a:pt x="828583" y="251534"/>
                  <a:pt x="836376" y="269914"/>
                  <a:pt x="852257" y="275208"/>
                </a:cubicBezTo>
                <a:cubicBezTo>
                  <a:pt x="861135" y="278167"/>
                  <a:pt x="870520" y="279901"/>
                  <a:pt x="878890" y="284086"/>
                </a:cubicBezTo>
                <a:cubicBezTo>
                  <a:pt x="888433" y="288858"/>
                  <a:pt x="905523" y="301841"/>
                  <a:pt x="905523" y="301841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7022237" y="3595456"/>
            <a:ext cx="752418" cy="1402720"/>
          </a:xfrm>
          <a:custGeom>
            <a:avLst/>
            <a:gdLst>
              <a:gd name="connsiteX0" fmla="*/ 292963 w 752418"/>
              <a:gd name="connsiteY0" fmla="*/ 1393794 h 1402720"/>
              <a:gd name="connsiteX1" fmla="*/ 337351 w 752418"/>
              <a:gd name="connsiteY1" fmla="*/ 1402672 h 1402720"/>
              <a:gd name="connsiteX2" fmla="*/ 532660 w 752418"/>
              <a:gd name="connsiteY2" fmla="*/ 1384917 h 1402720"/>
              <a:gd name="connsiteX3" fmla="*/ 612559 w 752418"/>
              <a:gd name="connsiteY3" fmla="*/ 1358284 h 1402720"/>
              <a:gd name="connsiteX4" fmla="*/ 639192 w 752418"/>
              <a:gd name="connsiteY4" fmla="*/ 1349406 h 1402720"/>
              <a:gd name="connsiteX5" fmla="*/ 656947 w 752418"/>
              <a:gd name="connsiteY5" fmla="*/ 1322773 h 1402720"/>
              <a:gd name="connsiteX6" fmla="*/ 683580 w 752418"/>
              <a:gd name="connsiteY6" fmla="*/ 1305018 h 1402720"/>
              <a:gd name="connsiteX7" fmla="*/ 701336 w 752418"/>
              <a:gd name="connsiteY7" fmla="*/ 1287262 h 1402720"/>
              <a:gd name="connsiteX8" fmla="*/ 736846 w 752418"/>
              <a:gd name="connsiteY8" fmla="*/ 1207363 h 1402720"/>
              <a:gd name="connsiteX9" fmla="*/ 736846 w 752418"/>
              <a:gd name="connsiteY9" fmla="*/ 976544 h 1402720"/>
              <a:gd name="connsiteX10" fmla="*/ 710213 w 752418"/>
              <a:gd name="connsiteY10" fmla="*/ 896645 h 1402720"/>
              <a:gd name="connsiteX11" fmla="*/ 692458 w 752418"/>
              <a:gd name="connsiteY11" fmla="*/ 843379 h 1402720"/>
              <a:gd name="connsiteX12" fmla="*/ 683580 w 752418"/>
              <a:gd name="connsiteY12" fmla="*/ 816746 h 1402720"/>
              <a:gd name="connsiteX13" fmla="*/ 656947 w 752418"/>
              <a:gd name="connsiteY13" fmla="*/ 763480 h 1402720"/>
              <a:gd name="connsiteX14" fmla="*/ 648070 w 752418"/>
              <a:gd name="connsiteY14" fmla="*/ 710214 h 1402720"/>
              <a:gd name="connsiteX15" fmla="*/ 639192 w 752418"/>
              <a:gd name="connsiteY15" fmla="*/ 683581 h 1402720"/>
              <a:gd name="connsiteX16" fmla="*/ 630314 w 752418"/>
              <a:gd name="connsiteY16" fmla="*/ 648070 h 1402720"/>
              <a:gd name="connsiteX17" fmla="*/ 612559 w 752418"/>
              <a:gd name="connsiteY17" fmla="*/ 559294 h 1402720"/>
              <a:gd name="connsiteX18" fmla="*/ 603681 w 752418"/>
              <a:gd name="connsiteY18" fmla="*/ 532661 h 1402720"/>
              <a:gd name="connsiteX19" fmla="*/ 550415 w 752418"/>
              <a:gd name="connsiteY19" fmla="*/ 461639 h 1402720"/>
              <a:gd name="connsiteX20" fmla="*/ 523782 w 752418"/>
              <a:gd name="connsiteY20" fmla="*/ 443884 h 1402720"/>
              <a:gd name="connsiteX21" fmla="*/ 479394 w 752418"/>
              <a:gd name="connsiteY21" fmla="*/ 408373 h 1402720"/>
              <a:gd name="connsiteX22" fmla="*/ 417250 w 752418"/>
              <a:gd name="connsiteY22" fmla="*/ 328474 h 1402720"/>
              <a:gd name="connsiteX23" fmla="*/ 372862 w 752418"/>
              <a:gd name="connsiteY23" fmla="*/ 284086 h 1402720"/>
              <a:gd name="connsiteX24" fmla="*/ 328474 w 752418"/>
              <a:gd name="connsiteY24" fmla="*/ 239697 h 1402720"/>
              <a:gd name="connsiteX25" fmla="*/ 310718 w 752418"/>
              <a:gd name="connsiteY25" fmla="*/ 221942 h 1402720"/>
              <a:gd name="connsiteX26" fmla="*/ 230819 w 752418"/>
              <a:gd name="connsiteY26" fmla="*/ 177554 h 1402720"/>
              <a:gd name="connsiteX27" fmla="*/ 213064 w 752418"/>
              <a:gd name="connsiteY27" fmla="*/ 159798 h 1402720"/>
              <a:gd name="connsiteX28" fmla="*/ 195309 w 752418"/>
              <a:gd name="connsiteY28" fmla="*/ 133165 h 1402720"/>
              <a:gd name="connsiteX29" fmla="*/ 168676 w 752418"/>
              <a:gd name="connsiteY29" fmla="*/ 124288 h 1402720"/>
              <a:gd name="connsiteX30" fmla="*/ 150920 w 752418"/>
              <a:gd name="connsiteY30" fmla="*/ 106532 h 1402720"/>
              <a:gd name="connsiteX31" fmla="*/ 97654 w 752418"/>
              <a:gd name="connsiteY31" fmla="*/ 71022 h 1402720"/>
              <a:gd name="connsiteX32" fmla="*/ 79899 w 752418"/>
              <a:gd name="connsiteY32" fmla="*/ 53266 h 1402720"/>
              <a:gd name="connsiteX33" fmla="*/ 26633 w 752418"/>
              <a:gd name="connsiteY33" fmla="*/ 35511 h 1402720"/>
              <a:gd name="connsiteX34" fmla="*/ 0 w 752418"/>
              <a:gd name="connsiteY34" fmla="*/ 0 h 140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52418" h="1402720">
                <a:moveTo>
                  <a:pt x="292963" y="1393794"/>
                </a:moveTo>
                <a:cubicBezTo>
                  <a:pt x="307759" y="1396753"/>
                  <a:pt x="322262" y="1402672"/>
                  <a:pt x="337351" y="1402672"/>
                </a:cubicBezTo>
                <a:cubicBezTo>
                  <a:pt x="413863" y="1402672"/>
                  <a:pt x="467228" y="1404547"/>
                  <a:pt x="532660" y="1384917"/>
                </a:cubicBezTo>
                <a:cubicBezTo>
                  <a:pt x="559550" y="1376850"/>
                  <a:pt x="585926" y="1367162"/>
                  <a:pt x="612559" y="1358284"/>
                </a:cubicBezTo>
                <a:lnTo>
                  <a:pt x="639192" y="1349406"/>
                </a:lnTo>
                <a:cubicBezTo>
                  <a:pt x="645110" y="1340528"/>
                  <a:pt x="649402" y="1330318"/>
                  <a:pt x="656947" y="1322773"/>
                </a:cubicBezTo>
                <a:cubicBezTo>
                  <a:pt x="664492" y="1315228"/>
                  <a:pt x="675248" y="1311683"/>
                  <a:pt x="683580" y="1305018"/>
                </a:cubicBezTo>
                <a:cubicBezTo>
                  <a:pt x="690116" y="1299789"/>
                  <a:pt x="695417" y="1293181"/>
                  <a:pt x="701336" y="1287262"/>
                </a:cubicBezTo>
                <a:cubicBezTo>
                  <a:pt x="722465" y="1223874"/>
                  <a:pt x="708710" y="1249569"/>
                  <a:pt x="736846" y="1207363"/>
                </a:cubicBezTo>
                <a:cubicBezTo>
                  <a:pt x="759853" y="1115338"/>
                  <a:pt x="755238" y="1148203"/>
                  <a:pt x="736846" y="976544"/>
                </a:cubicBezTo>
                <a:cubicBezTo>
                  <a:pt x="736845" y="976537"/>
                  <a:pt x="714653" y="909965"/>
                  <a:pt x="710213" y="896645"/>
                </a:cubicBezTo>
                <a:lnTo>
                  <a:pt x="692458" y="843379"/>
                </a:lnTo>
                <a:cubicBezTo>
                  <a:pt x="689499" y="834501"/>
                  <a:pt x="688771" y="824532"/>
                  <a:pt x="683580" y="816746"/>
                </a:cubicBezTo>
                <a:cubicBezTo>
                  <a:pt x="660634" y="782327"/>
                  <a:pt x="669199" y="800235"/>
                  <a:pt x="656947" y="763480"/>
                </a:cubicBezTo>
                <a:cubicBezTo>
                  <a:pt x="653988" y="745725"/>
                  <a:pt x="651975" y="727786"/>
                  <a:pt x="648070" y="710214"/>
                </a:cubicBezTo>
                <a:cubicBezTo>
                  <a:pt x="646040" y="701079"/>
                  <a:pt x="641763" y="692579"/>
                  <a:pt x="639192" y="683581"/>
                </a:cubicBezTo>
                <a:cubicBezTo>
                  <a:pt x="635840" y="671849"/>
                  <a:pt x="632707" y="660034"/>
                  <a:pt x="630314" y="648070"/>
                </a:cubicBezTo>
                <a:cubicBezTo>
                  <a:pt x="618686" y="589929"/>
                  <a:pt x="626308" y="607413"/>
                  <a:pt x="612559" y="559294"/>
                </a:cubicBezTo>
                <a:cubicBezTo>
                  <a:pt x="609988" y="550296"/>
                  <a:pt x="608226" y="540841"/>
                  <a:pt x="603681" y="532661"/>
                </a:cubicBezTo>
                <a:cubicBezTo>
                  <a:pt x="592317" y="512205"/>
                  <a:pt x="571969" y="478881"/>
                  <a:pt x="550415" y="461639"/>
                </a:cubicBezTo>
                <a:cubicBezTo>
                  <a:pt x="542083" y="454974"/>
                  <a:pt x="532113" y="450549"/>
                  <a:pt x="523782" y="443884"/>
                </a:cubicBezTo>
                <a:cubicBezTo>
                  <a:pt x="460533" y="393284"/>
                  <a:pt x="561367" y="463021"/>
                  <a:pt x="479394" y="408373"/>
                </a:cubicBezTo>
                <a:cubicBezTo>
                  <a:pt x="455135" y="335599"/>
                  <a:pt x="497097" y="448247"/>
                  <a:pt x="417250" y="328474"/>
                </a:cubicBezTo>
                <a:cubicBezTo>
                  <a:pt x="393577" y="292963"/>
                  <a:pt x="408373" y="307759"/>
                  <a:pt x="372862" y="284086"/>
                </a:cubicBezTo>
                <a:cubicBezTo>
                  <a:pt x="342427" y="238432"/>
                  <a:pt x="370747" y="273515"/>
                  <a:pt x="328474" y="239697"/>
                </a:cubicBezTo>
                <a:cubicBezTo>
                  <a:pt x="321938" y="234468"/>
                  <a:pt x="317895" y="226248"/>
                  <a:pt x="310718" y="221942"/>
                </a:cubicBezTo>
                <a:cubicBezTo>
                  <a:pt x="254909" y="188457"/>
                  <a:pt x="312238" y="258978"/>
                  <a:pt x="230819" y="177554"/>
                </a:cubicBezTo>
                <a:cubicBezTo>
                  <a:pt x="224901" y="171635"/>
                  <a:pt x="218293" y="166334"/>
                  <a:pt x="213064" y="159798"/>
                </a:cubicBezTo>
                <a:cubicBezTo>
                  <a:pt x="206399" y="151466"/>
                  <a:pt x="203641" y="139830"/>
                  <a:pt x="195309" y="133165"/>
                </a:cubicBezTo>
                <a:cubicBezTo>
                  <a:pt x="188002" y="127319"/>
                  <a:pt x="177554" y="127247"/>
                  <a:pt x="168676" y="124288"/>
                </a:cubicBezTo>
                <a:cubicBezTo>
                  <a:pt x="162757" y="118369"/>
                  <a:pt x="157616" y="111554"/>
                  <a:pt x="150920" y="106532"/>
                </a:cubicBezTo>
                <a:cubicBezTo>
                  <a:pt x="133849" y="93729"/>
                  <a:pt x="112743" y="86111"/>
                  <a:pt x="97654" y="71022"/>
                </a:cubicBezTo>
                <a:cubicBezTo>
                  <a:pt x="91736" y="65103"/>
                  <a:pt x="87385" y="57009"/>
                  <a:pt x="79899" y="53266"/>
                </a:cubicBezTo>
                <a:cubicBezTo>
                  <a:pt x="63159" y="44896"/>
                  <a:pt x="26633" y="35511"/>
                  <a:pt x="26633" y="35511"/>
                </a:cubicBezTo>
                <a:cubicBezTo>
                  <a:pt x="6557" y="5396"/>
                  <a:pt x="16423" y="16423"/>
                  <a:pt x="0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4" name="Полилиния 13"/>
          <p:cNvSpPr/>
          <p:nvPr/>
        </p:nvSpPr>
        <p:spPr>
          <a:xfrm>
            <a:off x="4474346" y="3352498"/>
            <a:ext cx="2521258" cy="1130725"/>
          </a:xfrm>
          <a:custGeom>
            <a:avLst/>
            <a:gdLst>
              <a:gd name="connsiteX0" fmla="*/ 2521258 w 2521258"/>
              <a:gd name="connsiteY0" fmla="*/ 242958 h 1130725"/>
              <a:gd name="connsiteX1" fmla="*/ 2494625 w 2521258"/>
              <a:gd name="connsiteY1" fmla="*/ 198570 h 1130725"/>
              <a:gd name="connsiteX2" fmla="*/ 2467992 w 2521258"/>
              <a:gd name="connsiteY2" fmla="*/ 189692 h 1130725"/>
              <a:gd name="connsiteX3" fmla="*/ 2379215 w 2521258"/>
              <a:gd name="connsiteY3" fmla="*/ 163059 h 1130725"/>
              <a:gd name="connsiteX4" fmla="*/ 2352582 w 2521258"/>
              <a:gd name="connsiteY4" fmla="*/ 145304 h 1130725"/>
              <a:gd name="connsiteX5" fmla="*/ 2299316 w 2521258"/>
              <a:gd name="connsiteY5" fmla="*/ 127549 h 1130725"/>
              <a:gd name="connsiteX6" fmla="*/ 2228295 w 2521258"/>
              <a:gd name="connsiteY6" fmla="*/ 109793 h 1130725"/>
              <a:gd name="connsiteX7" fmla="*/ 2086252 w 2521258"/>
              <a:gd name="connsiteY7" fmla="*/ 100916 h 1130725"/>
              <a:gd name="connsiteX8" fmla="*/ 2032986 w 2521258"/>
              <a:gd name="connsiteY8" fmla="*/ 92038 h 1130725"/>
              <a:gd name="connsiteX9" fmla="*/ 1953087 w 2521258"/>
              <a:gd name="connsiteY9" fmla="*/ 65405 h 1130725"/>
              <a:gd name="connsiteX10" fmla="*/ 1926454 w 2521258"/>
              <a:gd name="connsiteY10" fmla="*/ 56527 h 1130725"/>
              <a:gd name="connsiteX11" fmla="*/ 1890943 w 2521258"/>
              <a:gd name="connsiteY11" fmla="*/ 47650 h 1130725"/>
              <a:gd name="connsiteX12" fmla="*/ 1828800 w 2521258"/>
              <a:gd name="connsiteY12" fmla="*/ 29894 h 1130725"/>
              <a:gd name="connsiteX13" fmla="*/ 1775534 w 2521258"/>
              <a:gd name="connsiteY13" fmla="*/ 21017 h 1130725"/>
              <a:gd name="connsiteX14" fmla="*/ 1748901 w 2521258"/>
              <a:gd name="connsiteY14" fmla="*/ 12139 h 1130725"/>
              <a:gd name="connsiteX15" fmla="*/ 1296139 w 2521258"/>
              <a:gd name="connsiteY15" fmla="*/ 12139 h 1130725"/>
              <a:gd name="connsiteX16" fmla="*/ 1225118 w 2521258"/>
              <a:gd name="connsiteY16" fmla="*/ 21017 h 1130725"/>
              <a:gd name="connsiteX17" fmla="*/ 1171852 w 2521258"/>
              <a:gd name="connsiteY17" fmla="*/ 38772 h 1130725"/>
              <a:gd name="connsiteX18" fmla="*/ 1109708 w 2521258"/>
              <a:gd name="connsiteY18" fmla="*/ 56527 h 1130725"/>
              <a:gd name="connsiteX19" fmla="*/ 1074198 w 2521258"/>
              <a:gd name="connsiteY19" fmla="*/ 65405 h 1130725"/>
              <a:gd name="connsiteX20" fmla="*/ 1047565 w 2521258"/>
              <a:gd name="connsiteY20" fmla="*/ 74283 h 1130725"/>
              <a:gd name="connsiteX21" fmla="*/ 967666 w 2521258"/>
              <a:gd name="connsiteY21" fmla="*/ 83160 h 1130725"/>
              <a:gd name="connsiteX22" fmla="*/ 878889 w 2521258"/>
              <a:gd name="connsiteY22" fmla="*/ 109793 h 1130725"/>
              <a:gd name="connsiteX23" fmla="*/ 852256 w 2521258"/>
              <a:gd name="connsiteY23" fmla="*/ 118671 h 1130725"/>
              <a:gd name="connsiteX24" fmla="*/ 825623 w 2521258"/>
              <a:gd name="connsiteY24" fmla="*/ 136426 h 1130725"/>
              <a:gd name="connsiteX25" fmla="*/ 807868 w 2521258"/>
              <a:gd name="connsiteY25" fmla="*/ 154182 h 1130725"/>
              <a:gd name="connsiteX26" fmla="*/ 781235 w 2521258"/>
              <a:gd name="connsiteY26" fmla="*/ 163059 h 1130725"/>
              <a:gd name="connsiteX27" fmla="*/ 727969 w 2521258"/>
              <a:gd name="connsiteY27" fmla="*/ 189692 h 1130725"/>
              <a:gd name="connsiteX28" fmla="*/ 683580 w 2521258"/>
              <a:gd name="connsiteY28" fmla="*/ 225203 h 1130725"/>
              <a:gd name="connsiteX29" fmla="*/ 603681 w 2521258"/>
              <a:gd name="connsiteY29" fmla="*/ 278469 h 1130725"/>
              <a:gd name="connsiteX30" fmla="*/ 577048 w 2521258"/>
              <a:gd name="connsiteY30" fmla="*/ 296224 h 1130725"/>
              <a:gd name="connsiteX31" fmla="*/ 559293 w 2521258"/>
              <a:gd name="connsiteY31" fmla="*/ 313980 h 1130725"/>
              <a:gd name="connsiteX32" fmla="*/ 506027 w 2521258"/>
              <a:gd name="connsiteY32" fmla="*/ 331735 h 1130725"/>
              <a:gd name="connsiteX33" fmla="*/ 470516 w 2521258"/>
              <a:gd name="connsiteY33" fmla="*/ 376123 h 1130725"/>
              <a:gd name="connsiteX34" fmla="*/ 461638 w 2521258"/>
              <a:gd name="connsiteY34" fmla="*/ 402756 h 1130725"/>
              <a:gd name="connsiteX35" fmla="*/ 408372 w 2521258"/>
              <a:gd name="connsiteY35" fmla="*/ 438267 h 1130725"/>
              <a:gd name="connsiteX36" fmla="*/ 399495 w 2521258"/>
              <a:gd name="connsiteY36" fmla="*/ 464900 h 1130725"/>
              <a:gd name="connsiteX37" fmla="*/ 337351 w 2521258"/>
              <a:gd name="connsiteY37" fmla="*/ 518166 h 1130725"/>
              <a:gd name="connsiteX38" fmla="*/ 319596 w 2521258"/>
              <a:gd name="connsiteY38" fmla="*/ 544799 h 1130725"/>
              <a:gd name="connsiteX39" fmla="*/ 301840 w 2521258"/>
              <a:gd name="connsiteY39" fmla="*/ 562554 h 1130725"/>
              <a:gd name="connsiteX40" fmla="*/ 292963 w 2521258"/>
              <a:gd name="connsiteY40" fmla="*/ 589187 h 1130725"/>
              <a:gd name="connsiteX41" fmla="*/ 275207 w 2521258"/>
              <a:gd name="connsiteY41" fmla="*/ 606943 h 1130725"/>
              <a:gd name="connsiteX42" fmla="*/ 257452 w 2521258"/>
              <a:gd name="connsiteY42" fmla="*/ 633576 h 1130725"/>
              <a:gd name="connsiteX43" fmla="*/ 248574 w 2521258"/>
              <a:gd name="connsiteY43" fmla="*/ 660209 h 1130725"/>
              <a:gd name="connsiteX44" fmla="*/ 213064 w 2521258"/>
              <a:gd name="connsiteY44" fmla="*/ 713475 h 1130725"/>
              <a:gd name="connsiteX45" fmla="*/ 195308 w 2521258"/>
              <a:gd name="connsiteY45" fmla="*/ 740108 h 1130725"/>
              <a:gd name="connsiteX46" fmla="*/ 168675 w 2521258"/>
              <a:gd name="connsiteY46" fmla="*/ 793374 h 1130725"/>
              <a:gd name="connsiteX47" fmla="*/ 142042 w 2521258"/>
              <a:gd name="connsiteY47" fmla="*/ 837762 h 1130725"/>
              <a:gd name="connsiteX48" fmla="*/ 106532 w 2521258"/>
              <a:gd name="connsiteY48" fmla="*/ 908784 h 1130725"/>
              <a:gd name="connsiteX49" fmla="*/ 97654 w 2521258"/>
              <a:gd name="connsiteY49" fmla="*/ 935417 h 1130725"/>
              <a:gd name="connsiteX50" fmla="*/ 88776 w 2521258"/>
              <a:gd name="connsiteY50" fmla="*/ 970927 h 1130725"/>
              <a:gd name="connsiteX51" fmla="*/ 71021 w 2521258"/>
              <a:gd name="connsiteY51" fmla="*/ 988683 h 1130725"/>
              <a:gd name="connsiteX52" fmla="*/ 44388 w 2521258"/>
              <a:gd name="connsiteY52" fmla="*/ 1041949 h 1130725"/>
              <a:gd name="connsiteX53" fmla="*/ 35510 w 2521258"/>
              <a:gd name="connsiteY53" fmla="*/ 1068582 h 1130725"/>
              <a:gd name="connsiteX54" fmla="*/ 17755 w 2521258"/>
              <a:gd name="connsiteY54" fmla="*/ 1095215 h 1130725"/>
              <a:gd name="connsiteX55" fmla="*/ 0 w 2521258"/>
              <a:gd name="connsiteY55" fmla="*/ 1130725 h 113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21258" h="1130725">
                <a:moveTo>
                  <a:pt x="2521258" y="242958"/>
                </a:moveTo>
                <a:cubicBezTo>
                  <a:pt x="2512380" y="228162"/>
                  <a:pt x="2506826" y="210771"/>
                  <a:pt x="2494625" y="198570"/>
                </a:cubicBezTo>
                <a:cubicBezTo>
                  <a:pt x="2488008" y="191953"/>
                  <a:pt x="2476990" y="192263"/>
                  <a:pt x="2467992" y="189692"/>
                </a:cubicBezTo>
                <a:cubicBezTo>
                  <a:pt x="2446276" y="183487"/>
                  <a:pt x="2395045" y="173612"/>
                  <a:pt x="2379215" y="163059"/>
                </a:cubicBezTo>
                <a:cubicBezTo>
                  <a:pt x="2370337" y="157141"/>
                  <a:pt x="2362332" y="149637"/>
                  <a:pt x="2352582" y="145304"/>
                </a:cubicBezTo>
                <a:cubicBezTo>
                  <a:pt x="2335479" y="137703"/>
                  <a:pt x="2317071" y="133467"/>
                  <a:pt x="2299316" y="127549"/>
                </a:cubicBezTo>
                <a:cubicBezTo>
                  <a:pt x="2272984" y="118772"/>
                  <a:pt x="2258292" y="112650"/>
                  <a:pt x="2228295" y="109793"/>
                </a:cubicBezTo>
                <a:cubicBezTo>
                  <a:pt x="2181069" y="105295"/>
                  <a:pt x="2133600" y="103875"/>
                  <a:pt x="2086252" y="100916"/>
                </a:cubicBezTo>
                <a:cubicBezTo>
                  <a:pt x="2068497" y="97957"/>
                  <a:pt x="2050449" y="96404"/>
                  <a:pt x="2032986" y="92038"/>
                </a:cubicBezTo>
                <a:cubicBezTo>
                  <a:pt x="2032972" y="92035"/>
                  <a:pt x="1966410" y="69846"/>
                  <a:pt x="1953087" y="65405"/>
                </a:cubicBezTo>
                <a:cubicBezTo>
                  <a:pt x="1944209" y="62446"/>
                  <a:pt x="1935533" y="58796"/>
                  <a:pt x="1926454" y="56527"/>
                </a:cubicBezTo>
                <a:cubicBezTo>
                  <a:pt x="1914617" y="53568"/>
                  <a:pt x="1902675" y="51002"/>
                  <a:pt x="1890943" y="47650"/>
                </a:cubicBezTo>
                <a:cubicBezTo>
                  <a:pt x="1851455" y="36368"/>
                  <a:pt x="1875057" y="39145"/>
                  <a:pt x="1828800" y="29894"/>
                </a:cubicBezTo>
                <a:cubicBezTo>
                  <a:pt x="1811149" y="26364"/>
                  <a:pt x="1793289" y="23976"/>
                  <a:pt x="1775534" y="21017"/>
                </a:cubicBezTo>
                <a:cubicBezTo>
                  <a:pt x="1766656" y="18058"/>
                  <a:pt x="1758108" y="13813"/>
                  <a:pt x="1748901" y="12139"/>
                </a:cubicBezTo>
                <a:cubicBezTo>
                  <a:pt x="1606251" y="-13798"/>
                  <a:pt x="1410072" y="9489"/>
                  <a:pt x="1296139" y="12139"/>
                </a:cubicBezTo>
                <a:cubicBezTo>
                  <a:pt x="1272465" y="15098"/>
                  <a:pt x="1248446" y="16018"/>
                  <a:pt x="1225118" y="21017"/>
                </a:cubicBezTo>
                <a:cubicBezTo>
                  <a:pt x="1206818" y="24938"/>
                  <a:pt x="1190009" y="34233"/>
                  <a:pt x="1171852" y="38772"/>
                </a:cubicBezTo>
                <a:cubicBezTo>
                  <a:pt x="1060852" y="66523"/>
                  <a:pt x="1198850" y="31058"/>
                  <a:pt x="1109708" y="56527"/>
                </a:cubicBezTo>
                <a:cubicBezTo>
                  <a:pt x="1097976" y="59879"/>
                  <a:pt x="1085930" y="62053"/>
                  <a:pt x="1074198" y="65405"/>
                </a:cubicBezTo>
                <a:cubicBezTo>
                  <a:pt x="1065200" y="67976"/>
                  <a:pt x="1056796" y="72745"/>
                  <a:pt x="1047565" y="74283"/>
                </a:cubicBezTo>
                <a:cubicBezTo>
                  <a:pt x="1021133" y="78688"/>
                  <a:pt x="994299" y="80201"/>
                  <a:pt x="967666" y="83160"/>
                </a:cubicBezTo>
                <a:cubicBezTo>
                  <a:pt x="914001" y="96577"/>
                  <a:pt x="943725" y="88181"/>
                  <a:pt x="878889" y="109793"/>
                </a:cubicBezTo>
                <a:cubicBezTo>
                  <a:pt x="870011" y="112752"/>
                  <a:pt x="860042" y="113480"/>
                  <a:pt x="852256" y="118671"/>
                </a:cubicBezTo>
                <a:cubicBezTo>
                  <a:pt x="843378" y="124589"/>
                  <a:pt x="833954" y="129761"/>
                  <a:pt x="825623" y="136426"/>
                </a:cubicBezTo>
                <a:cubicBezTo>
                  <a:pt x="819087" y="141655"/>
                  <a:pt x="815045" y="149876"/>
                  <a:pt x="807868" y="154182"/>
                </a:cubicBezTo>
                <a:cubicBezTo>
                  <a:pt x="799844" y="158997"/>
                  <a:pt x="790113" y="160100"/>
                  <a:pt x="781235" y="163059"/>
                </a:cubicBezTo>
                <a:cubicBezTo>
                  <a:pt x="704908" y="213946"/>
                  <a:pt x="801480" y="152937"/>
                  <a:pt x="727969" y="189692"/>
                </a:cubicBezTo>
                <a:cubicBezTo>
                  <a:pt x="684527" y="211413"/>
                  <a:pt x="716604" y="200435"/>
                  <a:pt x="683580" y="225203"/>
                </a:cubicBezTo>
                <a:cubicBezTo>
                  <a:pt x="683566" y="225213"/>
                  <a:pt x="617005" y="269587"/>
                  <a:pt x="603681" y="278469"/>
                </a:cubicBezTo>
                <a:cubicBezTo>
                  <a:pt x="594803" y="284387"/>
                  <a:pt x="584592" y="288679"/>
                  <a:pt x="577048" y="296224"/>
                </a:cubicBezTo>
                <a:cubicBezTo>
                  <a:pt x="571130" y="302143"/>
                  <a:pt x="566779" y="310237"/>
                  <a:pt x="559293" y="313980"/>
                </a:cubicBezTo>
                <a:cubicBezTo>
                  <a:pt x="542553" y="322350"/>
                  <a:pt x="506027" y="331735"/>
                  <a:pt x="506027" y="331735"/>
                </a:cubicBezTo>
                <a:cubicBezTo>
                  <a:pt x="489511" y="348251"/>
                  <a:pt x="481716" y="353723"/>
                  <a:pt x="470516" y="376123"/>
                </a:cubicBezTo>
                <a:cubicBezTo>
                  <a:pt x="466331" y="384493"/>
                  <a:pt x="468255" y="396139"/>
                  <a:pt x="461638" y="402756"/>
                </a:cubicBezTo>
                <a:cubicBezTo>
                  <a:pt x="446549" y="417845"/>
                  <a:pt x="408372" y="438267"/>
                  <a:pt x="408372" y="438267"/>
                </a:cubicBezTo>
                <a:cubicBezTo>
                  <a:pt x="405413" y="447145"/>
                  <a:pt x="404934" y="457285"/>
                  <a:pt x="399495" y="464900"/>
                </a:cubicBezTo>
                <a:cubicBezTo>
                  <a:pt x="379924" y="492299"/>
                  <a:pt x="362944" y="501104"/>
                  <a:pt x="337351" y="518166"/>
                </a:cubicBezTo>
                <a:cubicBezTo>
                  <a:pt x="331433" y="527044"/>
                  <a:pt x="326261" y="536468"/>
                  <a:pt x="319596" y="544799"/>
                </a:cubicBezTo>
                <a:cubicBezTo>
                  <a:pt x="314367" y="551335"/>
                  <a:pt x="306146" y="555377"/>
                  <a:pt x="301840" y="562554"/>
                </a:cubicBezTo>
                <a:cubicBezTo>
                  <a:pt x="297025" y="570578"/>
                  <a:pt x="297778" y="581163"/>
                  <a:pt x="292963" y="589187"/>
                </a:cubicBezTo>
                <a:cubicBezTo>
                  <a:pt x="288657" y="596364"/>
                  <a:pt x="280436" y="600407"/>
                  <a:pt x="275207" y="606943"/>
                </a:cubicBezTo>
                <a:cubicBezTo>
                  <a:pt x="268542" y="615275"/>
                  <a:pt x="262224" y="624033"/>
                  <a:pt x="257452" y="633576"/>
                </a:cubicBezTo>
                <a:cubicBezTo>
                  <a:pt x="253267" y="641946"/>
                  <a:pt x="253119" y="652029"/>
                  <a:pt x="248574" y="660209"/>
                </a:cubicBezTo>
                <a:cubicBezTo>
                  <a:pt x="238211" y="678863"/>
                  <a:pt x="224901" y="695720"/>
                  <a:pt x="213064" y="713475"/>
                </a:cubicBezTo>
                <a:lnTo>
                  <a:pt x="195308" y="740108"/>
                </a:lnTo>
                <a:cubicBezTo>
                  <a:pt x="172996" y="807050"/>
                  <a:pt x="203094" y="724536"/>
                  <a:pt x="168675" y="793374"/>
                </a:cubicBezTo>
                <a:cubicBezTo>
                  <a:pt x="145626" y="839473"/>
                  <a:pt x="176724" y="803082"/>
                  <a:pt x="142042" y="837762"/>
                </a:cubicBezTo>
                <a:cubicBezTo>
                  <a:pt x="121640" y="898969"/>
                  <a:pt x="137521" y="877794"/>
                  <a:pt x="106532" y="908784"/>
                </a:cubicBezTo>
                <a:cubicBezTo>
                  <a:pt x="103573" y="917662"/>
                  <a:pt x="100225" y="926419"/>
                  <a:pt x="97654" y="935417"/>
                </a:cubicBezTo>
                <a:cubicBezTo>
                  <a:pt x="94302" y="947149"/>
                  <a:pt x="94232" y="960014"/>
                  <a:pt x="88776" y="970927"/>
                </a:cubicBezTo>
                <a:cubicBezTo>
                  <a:pt x="85033" y="978413"/>
                  <a:pt x="76939" y="982764"/>
                  <a:pt x="71021" y="988683"/>
                </a:cubicBezTo>
                <a:cubicBezTo>
                  <a:pt x="48706" y="1055626"/>
                  <a:pt x="78807" y="973110"/>
                  <a:pt x="44388" y="1041949"/>
                </a:cubicBezTo>
                <a:cubicBezTo>
                  <a:pt x="40203" y="1050319"/>
                  <a:pt x="39695" y="1060212"/>
                  <a:pt x="35510" y="1068582"/>
                </a:cubicBezTo>
                <a:cubicBezTo>
                  <a:pt x="30738" y="1078125"/>
                  <a:pt x="22527" y="1085672"/>
                  <a:pt x="17755" y="1095215"/>
                </a:cubicBezTo>
                <a:cubicBezTo>
                  <a:pt x="-2647" y="1136018"/>
                  <a:pt x="20055" y="1110670"/>
                  <a:pt x="0" y="1130725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3409025" y="4527612"/>
            <a:ext cx="1083076" cy="914400"/>
          </a:xfrm>
          <a:custGeom>
            <a:avLst/>
            <a:gdLst>
              <a:gd name="connsiteX0" fmla="*/ 1083076 w 1083076"/>
              <a:gd name="connsiteY0" fmla="*/ 0 h 914400"/>
              <a:gd name="connsiteX1" fmla="*/ 1056443 w 1083076"/>
              <a:gd name="connsiteY1" fmla="*/ 71021 h 914400"/>
              <a:gd name="connsiteX2" fmla="*/ 1047565 w 1083076"/>
              <a:gd name="connsiteY2" fmla="*/ 97654 h 914400"/>
              <a:gd name="connsiteX3" fmla="*/ 1012055 w 1083076"/>
              <a:gd name="connsiteY3" fmla="*/ 150920 h 914400"/>
              <a:gd name="connsiteX4" fmla="*/ 994299 w 1083076"/>
              <a:gd name="connsiteY4" fmla="*/ 204186 h 914400"/>
              <a:gd name="connsiteX5" fmla="*/ 976544 w 1083076"/>
              <a:gd name="connsiteY5" fmla="*/ 230819 h 914400"/>
              <a:gd name="connsiteX6" fmla="*/ 958789 w 1083076"/>
              <a:gd name="connsiteY6" fmla="*/ 284085 h 914400"/>
              <a:gd name="connsiteX7" fmla="*/ 941033 w 1083076"/>
              <a:gd name="connsiteY7" fmla="*/ 337351 h 914400"/>
              <a:gd name="connsiteX8" fmla="*/ 932156 w 1083076"/>
              <a:gd name="connsiteY8" fmla="*/ 363984 h 914400"/>
              <a:gd name="connsiteX9" fmla="*/ 905523 w 1083076"/>
              <a:gd name="connsiteY9" fmla="*/ 452761 h 914400"/>
              <a:gd name="connsiteX10" fmla="*/ 887767 w 1083076"/>
              <a:gd name="connsiteY10" fmla="*/ 470516 h 914400"/>
              <a:gd name="connsiteX11" fmla="*/ 870012 w 1083076"/>
              <a:gd name="connsiteY11" fmla="*/ 532660 h 914400"/>
              <a:gd name="connsiteX12" fmla="*/ 852257 w 1083076"/>
              <a:gd name="connsiteY12" fmla="*/ 559293 h 914400"/>
              <a:gd name="connsiteX13" fmla="*/ 843379 w 1083076"/>
              <a:gd name="connsiteY13" fmla="*/ 585926 h 914400"/>
              <a:gd name="connsiteX14" fmla="*/ 825624 w 1083076"/>
              <a:gd name="connsiteY14" fmla="*/ 612559 h 914400"/>
              <a:gd name="connsiteX15" fmla="*/ 781235 w 1083076"/>
              <a:gd name="connsiteY15" fmla="*/ 674703 h 914400"/>
              <a:gd name="connsiteX16" fmla="*/ 736847 w 1083076"/>
              <a:gd name="connsiteY16" fmla="*/ 710213 h 914400"/>
              <a:gd name="connsiteX17" fmla="*/ 701336 w 1083076"/>
              <a:gd name="connsiteY17" fmla="*/ 745724 h 914400"/>
              <a:gd name="connsiteX18" fmla="*/ 674703 w 1083076"/>
              <a:gd name="connsiteY18" fmla="*/ 763479 h 914400"/>
              <a:gd name="connsiteX19" fmla="*/ 612559 w 1083076"/>
              <a:gd name="connsiteY19" fmla="*/ 807868 h 914400"/>
              <a:gd name="connsiteX20" fmla="*/ 559293 w 1083076"/>
              <a:gd name="connsiteY20" fmla="*/ 843378 h 914400"/>
              <a:gd name="connsiteX21" fmla="*/ 506027 w 1083076"/>
              <a:gd name="connsiteY21" fmla="*/ 861134 h 914400"/>
              <a:gd name="connsiteX22" fmla="*/ 426128 w 1083076"/>
              <a:gd name="connsiteY22" fmla="*/ 896644 h 914400"/>
              <a:gd name="connsiteX23" fmla="*/ 399495 w 1083076"/>
              <a:gd name="connsiteY23" fmla="*/ 905522 h 914400"/>
              <a:gd name="connsiteX24" fmla="*/ 292963 w 1083076"/>
              <a:gd name="connsiteY24" fmla="*/ 914400 h 914400"/>
              <a:gd name="connsiteX25" fmla="*/ 0 w 1083076"/>
              <a:gd name="connsiteY25" fmla="*/ 905522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83076" h="914400">
                <a:moveTo>
                  <a:pt x="1083076" y="0"/>
                </a:moveTo>
                <a:cubicBezTo>
                  <a:pt x="1065948" y="85638"/>
                  <a:pt x="1086922" y="10063"/>
                  <a:pt x="1056443" y="71021"/>
                </a:cubicBezTo>
                <a:cubicBezTo>
                  <a:pt x="1052258" y="79391"/>
                  <a:pt x="1052110" y="89474"/>
                  <a:pt x="1047565" y="97654"/>
                </a:cubicBezTo>
                <a:cubicBezTo>
                  <a:pt x="1037202" y="116308"/>
                  <a:pt x="1018803" y="130676"/>
                  <a:pt x="1012055" y="150920"/>
                </a:cubicBezTo>
                <a:cubicBezTo>
                  <a:pt x="1006136" y="168675"/>
                  <a:pt x="1004681" y="188613"/>
                  <a:pt x="994299" y="204186"/>
                </a:cubicBezTo>
                <a:cubicBezTo>
                  <a:pt x="988381" y="213064"/>
                  <a:pt x="980877" y="221069"/>
                  <a:pt x="976544" y="230819"/>
                </a:cubicBezTo>
                <a:cubicBezTo>
                  <a:pt x="968943" y="247922"/>
                  <a:pt x="964707" y="266330"/>
                  <a:pt x="958789" y="284085"/>
                </a:cubicBezTo>
                <a:lnTo>
                  <a:pt x="941033" y="337351"/>
                </a:lnTo>
                <a:cubicBezTo>
                  <a:pt x="938074" y="346229"/>
                  <a:pt x="934426" y="354906"/>
                  <a:pt x="932156" y="363984"/>
                </a:cubicBezTo>
                <a:cubicBezTo>
                  <a:pt x="928133" y="380076"/>
                  <a:pt x="912726" y="445558"/>
                  <a:pt x="905523" y="452761"/>
                </a:cubicBezTo>
                <a:lnTo>
                  <a:pt x="887767" y="470516"/>
                </a:lnTo>
                <a:cubicBezTo>
                  <a:pt x="884921" y="481899"/>
                  <a:pt x="876382" y="519920"/>
                  <a:pt x="870012" y="532660"/>
                </a:cubicBezTo>
                <a:cubicBezTo>
                  <a:pt x="865240" y="542203"/>
                  <a:pt x="857029" y="549750"/>
                  <a:pt x="852257" y="559293"/>
                </a:cubicBezTo>
                <a:cubicBezTo>
                  <a:pt x="848072" y="567663"/>
                  <a:pt x="847564" y="577556"/>
                  <a:pt x="843379" y="585926"/>
                </a:cubicBezTo>
                <a:cubicBezTo>
                  <a:pt x="838607" y="595469"/>
                  <a:pt x="829957" y="602809"/>
                  <a:pt x="825624" y="612559"/>
                </a:cubicBezTo>
                <a:cubicBezTo>
                  <a:pt x="796804" y="677404"/>
                  <a:pt x="829676" y="658555"/>
                  <a:pt x="781235" y="674703"/>
                </a:cubicBezTo>
                <a:cubicBezTo>
                  <a:pt x="737971" y="739601"/>
                  <a:pt x="791423" y="671231"/>
                  <a:pt x="736847" y="710213"/>
                </a:cubicBezTo>
                <a:cubicBezTo>
                  <a:pt x="723225" y="719943"/>
                  <a:pt x="715265" y="736438"/>
                  <a:pt x="701336" y="745724"/>
                </a:cubicBezTo>
                <a:cubicBezTo>
                  <a:pt x="692458" y="751642"/>
                  <a:pt x="682804" y="756535"/>
                  <a:pt x="674703" y="763479"/>
                </a:cubicBezTo>
                <a:cubicBezTo>
                  <a:pt x="556585" y="864723"/>
                  <a:pt x="697552" y="760650"/>
                  <a:pt x="612559" y="807868"/>
                </a:cubicBezTo>
                <a:cubicBezTo>
                  <a:pt x="593905" y="818231"/>
                  <a:pt x="579537" y="836630"/>
                  <a:pt x="559293" y="843378"/>
                </a:cubicBezTo>
                <a:cubicBezTo>
                  <a:pt x="541538" y="849297"/>
                  <a:pt x="521600" y="850752"/>
                  <a:pt x="506027" y="861134"/>
                </a:cubicBezTo>
                <a:cubicBezTo>
                  <a:pt x="463821" y="889271"/>
                  <a:pt x="489517" y="875514"/>
                  <a:pt x="426128" y="896644"/>
                </a:cubicBezTo>
                <a:cubicBezTo>
                  <a:pt x="417250" y="899603"/>
                  <a:pt x="408821" y="904745"/>
                  <a:pt x="399495" y="905522"/>
                </a:cubicBezTo>
                <a:lnTo>
                  <a:pt x="292963" y="914400"/>
                </a:lnTo>
                <a:lnTo>
                  <a:pt x="0" y="905522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9" name="Полилиния 18"/>
          <p:cNvSpPr/>
          <p:nvPr/>
        </p:nvSpPr>
        <p:spPr>
          <a:xfrm>
            <a:off x="2343689" y="4332303"/>
            <a:ext cx="1029826" cy="1118586"/>
          </a:xfrm>
          <a:custGeom>
            <a:avLst/>
            <a:gdLst>
              <a:gd name="connsiteX0" fmla="*/ 1029826 w 1029826"/>
              <a:gd name="connsiteY0" fmla="*/ 1118586 h 1118586"/>
              <a:gd name="connsiteX1" fmla="*/ 914416 w 1029826"/>
              <a:gd name="connsiteY1" fmla="*/ 1109709 h 1118586"/>
              <a:gd name="connsiteX2" fmla="*/ 861150 w 1029826"/>
              <a:gd name="connsiteY2" fmla="*/ 1091953 h 1118586"/>
              <a:gd name="connsiteX3" fmla="*/ 834517 w 1029826"/>
              <a:gd name="connsiteY3" fmla="*/ 1083076 h 1118586"/>
              <a:gd name="connsiteX4" fmla="*/ 781251 w 1029826"/>
              <a:gd name="connsiteY4" fmla="*/ 1065320 h 1118586"/>
              <a:gd name="connsiteX5" fmla="*/ 754618 w 1029826"/>
              <a:gd name="connsiteY5" fmla="*/ 1056443 h 1118586"/>
              <a:gd name="connsiteX6" fmla="*/ 701352 w 1029826"/>
              <a:gd name="connsiteY6" fmla="*/ 1029810 h 1118586"/>
              <a:gd name="connsiteX7" fmla="*/ 648086 w 1029826"/>
              <a:gd name="connsiteY7" fmla="*/ 1012054 h 1118586"/>
              <a:gd name="connsiteX8" fmla="*/ 621453 w 1029826"/>
              <a:gd name="connsiteY8" fmla="*/ 1003177 h 1118586"/>
              <a:gd name="connsiteX9" fmla="*/ 594820 w 1029826"/>
              <a:gd name="connsiteY9" fmla="*/ 994299 h 1118586"/>
              <a:gd name="connsiteX10" fmla="*/ 568187 w 1029826"/>
              <a:gd name="connsiteY10" fmla="*/ 976544 h 1118586"/>
              <a:gd name="connsiteX11" fmla="*/ 550431 w 1029826"/>
              <a:gd name="connsiteY11" fmla="*/ 958788 h 1118586"/>
              <a:gd name="connsiteX12" fmla="*/ 497165 w 1029826"/>
              <a:gd name="connsiteY12" fmla="*/ 923278 h 1118586"/>
              <a:gd name="connsiteX13" fmla="*/ 479410 w 1029826"/>
              <a:gd name="connsiteY13" fmla="*/ 905522 h 1118586"/>
              <a:gd name="connsiteX14" fmla="*/ 426144 w 1029826"/>
              <a:gd name="connsiteY14" fmla="*/ 870012 h 1118586"/>
              <a:gd name="connsiteX15" fmla="*/ 381756 w 1029826"/>
              <a:gd name="connsiteY15" fmla="*/ 843379 h 1118586"/>
              <a:gd name="connsiteX16" fmla="*/ 364000 w 1029826"/>
              <a:gd name="connsiteY16" fmla="*/ 825623 h 1118586"/>
              <a:gd name="connsiteX17" fmla="*/ 337367 w 1029826"/>
              <a:gd name="connsiteY17" fmla="*/ 807868 h 1118586"/>
              <a:gd name="connsiteX18" fmla="*/ 292979 w 1029826"/>
              <a:gd name="connsiteY18" fmla="*/ 754602 h 1118586"/>
              <a:gd name="connsiteX19" fmla="*/ 266346 w 1029826"/>
              <a:gd name="connsiteY19" fmla="*/ 745724 h 1118586"/>
              <a:gd name="connsiteX20" fmla="*/ 239713 w 1029826"/>
              <a:gd name="connsiteY20" fmla="*/ 719091 h 1118586"/>
              <a:gd name="connsiteX21" fmla="*/ 195325 w 1029826"/>
              <a:gd name="connsiteY21" fmla="*/ 683580 h 1118586"/>
              <a:gd name="connsiteX22" fmla="*/ 177569 w 1029826"/>
              <a:gd name="connsiteY22" fmla="*/ 630314 h 1118586"/>
              <a:gd name="connsiteX23" fmla="*/ 159814 w 1029826"/>
              <a:gd name="connsiteY23" fmla="*/ 603681 h 1118586"/>
              <a:gd name="connsiteX24" fmla="*/ 142059 w 1029826"/>
              <a:gd name="connsiteY24" fmla="*/ 550415 h 1118586"/>
              <a:gd name="connsiteX25" fmla="*/ 124303 w 1029826"/>
              <a:gd name="connsiteY25" fmla="*/ 497149 h 1118586"/>
              <a:gd name="connsiteX26" fmla="*/ 115426 w 1029826"/>
              <a:gd name="connsiteY26" fmla="*/ 470516 h 1118586"/>
              <a:gd name="connsiteX27" fmla="*/ 97670 w 1029826"/>
              <a:gd name="connsiteY27" fmla="*/ 452761 h 1118586"/>
              <a:gd name="connsiteX28" fmla="*/ 71037 w 1029826"/>
              <a:gd name="connsiteY28" fmla="*/ 372862 h 1118586"/>
              <a:gd name="connsiteX29" fmla="*/ 62160 w 1029826"/>
              <a:gd name="connsiteY29" fmla="*/ 346229 h 1118586"/>
              <a:gd name="connsiteX30" fmla="*/ 53282 w 1029826"/>
              <a:gd name="connsiteY30" fmla="*/ 319596 h 1118586"/>
              <a:gd name="connsiteX31" fmla="*/ 35527 w 1029826"/>
              <a:gd name="connsiteY31" fmla="*/ 248575 h 1118586"/>
              <a:gd name="connsiteX32" fmla="*/ 26649 w 1029826"/>
              <a:gd name="connsiteY32" fmla="*/ 213064 h 1118586"/>
              <a:gd name="connsiteX33" fmla="*/ 8894 w 1029826"/>
              <a:gd name="connsiteY33" fmla="*/ 124287 h 1118586"/>
              <a:gd name="connsiteX34" fmla="*/ 16 w 1029826"/>
              <a:gd name="connsiteY34" fmla="*/ 0 h 111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29826" h="1118586">
                <a:moveTo>
                  <a:pt x="1029826" y="1118586"/>
                </a:moveTo>
                <a:cubicBezTo>
                  <a:pt x="991356" y="1115627"/>
                  <a:pt x="952527" y="1115727"/>
                  <a:pt x="914416" y="1109709"/>
                </a:cubicBezTo>
                <a:cubicBezTo>
                  <a:pt x="895929" y="1106790"/>
                  <a:pt x="878905" y="1097871"/>
                  <a:pt x="861150" y="1091953"/>
                </a:cubicBezTo>
                <a:lnTo>
                  <a:pt x="834517" y="1083076"/>
                </a:lnTo>
                <a:lnTo>
                  <a:pt x="781251" y="1065320"/>
                </a:lnTo>
                <a:lnTo>
                  <a:pt x="754618" y="1056443"/>
                </a:lnTo>
                <a:cubicBezTo>
                  <a:pt x="726096" y="1027921"/>
                  <a:pt x="748100" y="1043834"/>
                  <a:pt x="701352" y="1029810"/>
                </a:cubicBezTo>
                <a:cubicBezTo>
                  <a:pt x="683425" y="1024432"/>
                  <a:pt x="665841" y="1017972"/>
                  <a:pt x="648086" y="1012054"/>
                </a:cubicBezTo>
                <a:lnTo>
                  <a:pt x="621453" y="1003177"/>
                </a:lnTo>
                <a:cubicBezTo>
                  <a:pt x="612575" y="1000218"/>
                  <a:pt x="602606" y="999490"/>
                  <a:pt x="594820" y="994299"/>
                </a:cubicBezTo>
                <a:cubicBezTo>
                  <a:pt x="585942" y="988381"/>
                  <a:pt x="576519" y="983209"/>
                  <a:pt x="568187" y="976544"/>
                </a:cubicBezTo>
                <a:cubicBezTo>
                  <a:pt x="561651" y="971315"/>
                  <a:pt x="557127" y="963810"/>
                  <a:pt x="550431" y="958788"/>
                </a:cubicBezTo>
                <a:cubicBezTo>
                  <a:pt x="533360" y="945985"/>
                  <a:pt x="512254" y="938367"/>
                  <a:pt x="497165" y="923278"/>
                </a:cubicBezTo>
                <a:cubicBezTo>
                  <a:pt x="491247" y="917359"/>
                  <a:pt x="486106" y="910544"/>
                  <a:pt x="479410" y="905522"/>
                </a:cubicBezTo>
                <a:cubicBezTo>
                  <a:pt x="462339" y="892718"/>
                  <a:pt x="441233" y="885101"/>
                  <a:pt x="426144" y="870012"/>
                </a:cubicBezTo>
                <a:cubicBezTo>
                  <a:pt x="401772" y="845639"/>
                  <a:pt x="416330" y="854903"/>
                  <a:pt x="381756" y="843379"/>
                </a:cubicBezTo>
                <a:cubicBezTo>
                  <a:pt x="375837" y="837460"/>
                  <a:pt x="370536" y="830852"/>
                  <a:pt x="364000" y="825623"/>
                </a:cubicBezTo>
                <a:cubicBezTo>
                  <a:pt x="355668" y="818958"/>
                  <a:pt x="344912" y="815413"/>
                  <a:pt x="337367" y="807868"/>
                </a:cubicBezTo>
                <a:cubicBezTo>
                  <a:pt x="304612" y="775113"/>
                  <a:pt x="336613" y="783692"/>
                  <a:pt x="292979" y="754602"/>
                </a:cubicBezTo>
                <a:cubicBezTo>
                  <a:pt x="285193" y="749411"/>
                  <a:pt x="275224" y="748683"/>
                  <a:pt x="266346" y="745724"/>
                </a:cubicBezTo>
                <a:cubicBezTo>
                  <a:pt x="257468" y="736846"/>
                  <a:pt x="249358" y="727128"/>
                  <a:pt x="239713" y="719091"/>
                </a:cubicBezTo>
                <a:cubicBezTo>
                  <a:pt x="172530" y="663105"/>
                  <a:pt x="246972" y="735230"/>
                  <a:pt x="195325" y="683580"/>
                </a:cubicBezTo>
                <a:cubicBezTo>
                  <a:pt x="189406" y="665825"/>
                  <a:pt x="187951" y="645887"/>
                  <a:pt x="177569" y="630314"/>
                </a:cubicBezTo>
                <a:cubicBezTo>
                  <a:pt x="171651" y="621436"/>
                  <a:pt x="164147" y="613431"/>
                  <a:pt x="159814" y="603681"/>
                </a:cubicBezTo>
                <a:cubicBezTo>
                  <a:pt x="152213" y="586578"/>
                  <a:pt x="147977" y="568170"/>
                  <a:pt x="142059" y="550415"/>
                </a:cubicBezTo>
                <a:lnTo>
                  <a:pt x="124303" y="497149"/>
                </a:lnTo>
                <a:cubicBezTo>
                  <a:pt x="121344" y="488271"/>
                  <a:pt x="122043" y="477133"/>
                  <a:pt x="115426" y="470516"/>
                </a:cubicBezTo>
                <a:lnTo>
                  <a:pt x="97670" y="452761"/>
                </a:lnTo>
                <a:lnTo>
                  <a:pt x="71037" y="372862"/>
                </a:lnTo>
                <a:lnTo>
                  <a:pt x="62160" y="346229"/>
                </a:lnTo>
                <a:cubicBezTo>
                  <a:pt x="59201" y="337351"/>
                  <a:pt x="55117" y="328772"/>
                  <a:pt x="53282" y="319596"/>
                </a:cubicBezTo>
                <a:cubicBezTo>
                  <a:pt x="35234" y="229358"/>
                  <a:pt x="53724" y="312267"/>
                  <a:pt x="35527" y="248575"/>
                </a:cubicBezTo>
                <a:cubicBezTo>
                  <a:pt x="32175" y="236843"/>
                  <a:pt x="29206" y="224994"/>
                  <a:pt x="26649" y="213064"/>
                </a:cubicBezTo>
                <a:cubicBezTo>
                  <a:pt x="20326" y="183556"/>
                  <a:pt x="8894" y="124287"/>
                  <a:pt x="8894" y="124287"/>
                </a:cubicBezTo>
                <a:cubicBezTo>
                  <a:pt x="-788" y="17792"/>
                  <a:pt x="16" y="59319"/>
                  <a:pt x="16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0" name="Полилиния 19"/>
          <p:cNvSpPr/>
          <p:nvPr/>
        </p:nvSpPr>
        <p:spPr>
          <a:xfrm>
            <a:off x="2332477" y="3604334"/>
            <a:ext cx="1041038" cy="665825"/>
          </a:xfrm>
          <a:custGeom>
            <a:avLst/>
            <a:gdLst>
              <a:gd name="connsiteX0" fmla="*/ 11228 w 1041038"/>
              <a:gd name="connsiteY0" fmla="*/ 665825 h 665825"/>
              <a:gd name="connsiteX1" fmla="*/ 11228 w 1041038"/>
              <a:gd name="connsiteY1" fmla="*/ 532660 h 665825"/>
              <a:gd name="connsiteX2" fmla="*/ 46739 w 1041038"/>
              <a:gd name="connsiteY2" fmla="*/ 479394 h 665825"/>
              <a:gd name="connsiteX3" fmla="*/ 64494 w 1041038"/>
              <a:gd name="connsiteY3" fmla="*/ 426128 h 665825"/>
              <a:gd name="connsiteX4" fmla="*/ 73372 w 1041038"/>
              <a:gd name="connsiteY4" fmla="*/ 399495 h 665825"/>
              <a:gd name="connsiteX5" fmla="*/ 91127 w 1041038"/>
              <a:gd name="connsiteY5" fmla="*/ 372862 h 665825"/>
              <a:gd name="connsiteX6" fmla="*/ 126638 w 1041038"/>
              <a:gd name="connsiteY6" fmla="*/ 301841 h 665825"/>
              <a:gd name="connsiteX7" fmla="*/ 162148 w 1041038"/>
              <a:gd name="connsiteY7" fmla="*/ 230819 h 665825"/>
              <a:gd name="connsiteX8" fmla="*/ 188781 w 1041038"/>
              <a:gd name="connsiteY8" fmla="*/ 177553 h 665825"/>
              <a:gd name="connsiteX9" fmla="*/ 197659 w 1041038"/>
              <a:gd name="connsiteY9" fmla="*/ 150920 h 665825"/>
              <a:gd name="connsiteX10" fmla="*/ 224292 w 1041038"/>
              <a:gd name="connsiteY10" fmla="*/ 133165 h 665825"/>
              <a:gd name="connsiteX11" fmla="*/ 242047 w 1041038"/>
              <a:gd name="connsiteY11" fmla="*/ 106532 h 665825"/>
              <a:gd name="connsiteX12" fmla="*/ 295313 w 1041038"/>
              <a:gd name="connsiteY12" fmla="*/ 88777 h 665825"/>
              <a:gd name="connsiteX13" fmla="*/ 321946 w 1041038"/>
              <a:gd name="connsiteY13" fmla="*/ 79899 h 665825"/>
              <a:gd name="connsiteX14" fmla="*/ 348579 w 1041038"/>
              <a:gd name="connsiteY14" fmla="*/ 71021 h 665825"/>
              <a:gd name="connsiteX15" fmla="*/ 428478 w 1041038"/>
              <a:gd name="connsiteY15" fmla="*/ 35511 h 665825"/>
              <a:gd name="connsiteX16" fmla="*/ 455111 w 1041038"/>
              <a:gd name="connsiteY16" fmla="*/ 26633 h 665825"/>
              <a:gd name="connsiteX17" fmla="*/ 481744 w 1041038"/>
              <a:gd name="connsiteY17" fmla="*/ 17755 h 665825"/>
              <a:gd name="connsiteX18" fmla="*/ 632665 w 1041038"/>
              <a:gd name="connsiteY18" fmla="*/ 0 h 665825"/>
              <a:gd name="connsiteX19" fmla="*/ 774707 w 1041038"/>
              <a:gd name="connsiteY19" fmla="*/ 8878 h 665825"/>
              <a:gd name="connsiteX20" fmla="*/ 801340 w 1041038"/>
              <a:gd name="connsiteY20" fmla="*/ 17755 h 665825"/>
              <a:gd name="connsiteX21" fmla="*/ 845729 w 1041038"/>
              <a:gd name="connsiteY21" fmla="*/ 62144 h 665825"/>
              <a:gd name="connsiteX22" fmla="*/ 872362 w 1041038"/>
              <a:gd name="connsiteY22" fmla="*/ 79899 h 665825"/>
              <a:gd name="connsiteX23" fmla="*/ 890117 w 1041038"/>
              <a:gd name="connsiteY23" fmla="*/ 106532 h 665825"/>
              <a:gd name="connsiteX24" fmla="*/ 916750 w 1041038"/>
              <a:gd name="connsiteY24" fmla="*/ 159798 h 665825"/>
              <a:gd name="connsiteX25" fmla="*/ 952261 w 1041038"/>
              <a:gd name="connsiteY25" fmla="*/ 195309 h 665825"/>
              <a:gd name="connsiteX26" fmla="*/ 978894 w 1041038"/>
              <a:gd name="connsiteY26" fmla="*/ 204186 h 665825"/>
              <a:gd name="connsiteX27" fmla="*/ 996649 w 1041038"/>
              <a:gd name="connsiteY27" fmla="*/ 221942 h 665825"/>
              <a:gd name="connsiteX28" fmla="*/ 1023282 w 1041038"/>
              <a:gd name="connsiteY28" fmla="*/ 230819 h 665825"/>
              <a:gd name="connsiteX29" fmla="*/ 1041038 w 1041038"/>
              <a:gd name="connsiteY29" fmla="*/ 239697 h 66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41038" h="665825">
                <a:moveTo>
                  <a:pt x="11228" y="665825"/>
                </a:moveTo>
                <a:cubicBezTo>
                  <a:pt x="884" y="614109"/>
                  <a:pt x="-7759" y="593417"/>
                  <a:pt x="11228" y="532660"/>
                </a:cubicBezTo>
                <a:cubicBezTo>
                  <a:pt x="17593" y="512292"/>
                  <a:pt x="46739" y="479394"/>
                  <a:pt x="46739" y="479394"/>
                </a:cubicBezTo>
                <a:lnTo>
                  <a:pt x="64494" y="426128"/>
                </a:lnTo>
                <a:cubicBezTo>
                  <a:pt x="67453" y="417250"/>
                  <a:pt x="68181" y="407281"/>
                  <a:pt x="73372" y="399495"/>
                </a:cubicBezTo>
                <a:cubicBezTo>
                  <a:pt x="79290" y="390617"/>
                  <a:pt x="86794" y="382612"/>
                  <a:pt x="91127" y="372862"/>
                </a:cubicBezTo>
                <a:cubicBezTo>
                  <a:pt x="123769" y="299416"/>
                  <a:pt x="90174" y="338303"/>
                  <a:pt x="126638" y="301841"/>
                </a:cubicBezTo>
                <a:cubicBezTo>
                  <a:pt x="147040" y="240634"/>
                  <a:pt x="131159" y="261809"/>
                  <a:pt x="162148" y="230819"/>
                </a:cubicBezTo>
                <a:cubicBezTo>
                  <a:pt x="184463" y="163876"/>
                  <a:pt x="154362" y="246392"/>
                  <a:pt x="188781" y="177553"/>
                </a:cubicBezTo>
                <a:cubicBezTo>
                  <a:pt x="192966" y="169183"/>
                  <a:pt x="191813" y="158227"/>
                  <a:pt x="197659" y="150920"/>
                </a:cubicBezTo>
                <a:cubicBezTo>
                  <a:pt x="204324" y="142589"/>
                  <a:pt x="215414" y="139083"/>
                  <a:pt x="224292" y="133165"/>
                </a:cubicBezTo>
                <a:cubicBezTo>
                  <a:pt x="230210" y="124287"/>
                  <a:pt x="232999" y="112187"/>
                  <a:pt x="242047" y="106532"/>
                </a:cubicBezTo>
                <a:cubicBezTo>
                  <a:pt x="257918" y="96613"/>
                  <a:pt x="277558" y="94695"/>
                  <a:pt x="295313" y="88777"/>
                </a:cubicBezTo>
                <a:lnTo>
                  <a:pt x="321946" y="79899"/>
                </a:lnTo>
                <a:cubicBezTo>
                  <a:pt x="330824" y="76940"/>
                  <a:pt x="340793" y="76212"/>
                  <a:pt x="348579" y="71021"/>
                </a:cubicBezTo>
                <a:cubicBezTo>
                  <a:pt x="390785" y="42884"/>
                  <a:pt x="365089" y="56641"/>
                  <a:pt x="428478" y="35511"/>
                </a:cubicBezTo>
                <a:lnTo>
                  <a:pt x="455111" y="26633"/>
                </a:lnTo>
                <a:cubicBezTo>
                  <a:pt x="463989" y="23674"/>
                  <a:pt x="472433" y="18686"/>
                  <a:pt x="481744" y="17755"/>
                </a:cubicBezTo>
                <a:cubicBezTo>
                  <a:pt x="591342" y="6796"/>
                  <a:pt x="541080" y="13084"/>
                  <a:pt x="632665" y="0"/>
                </a:cubicBezTo>
                <a:cubicBezTo>
                  <a:pt x="680012" y="2959"/>
                  <a:pt x="727528" y="3912"/>
                  <a:pt x="774707" y="8878"/>
                </a:cubicBezTo>
                <a:cubicBezTo>
                  <a:pt x="784013" y="9858"/>
                  <a:pt x="793854" y="12140"/>
                  <a:pt x="801340" y="17755"/>
                </a:cubicBezTo>
                <a:cubicBezTo>
                  <a:pt x="818080" y="30310"/>
                  <a:pt x="828318" y="50537"/>
                  <a:pt x="845729" y="62144"/>
                </a:cubicBezTo>
                <a:lnTo>
                  <a:pt x="872362" y="79899"/>
                </a:lnTo>
                <a:cubicBezTo>
                  <a:pt x="878280" y="88777"/>
                  <a:pt x="885345" y="96989"/>
                  <a:pt x="890117" y="106532"/>
                </a:cubicBezTo>
                <a:cubicBezTo>
                  <a:pt x="909020" y="144337"/>
                  <a:pt x="886222" y="124181"/>
                  <a:pt x="916750" y="159798"/>
                </a:cubicBezTo>
                <a:cubicBezTo>
                  <a:pt x="927644" y="172508"/>
                  <a:pt x="936380" y="190016"/>
                  <a:pt x="952261" y="195309"/>
                </a:cubicBezTo>
                <a:lnTo>
                  <a:pt x="978894" y="204186"/>
                </a:lnTo>
                <a:cubicBezTo>
                  <a:pt x="984812" y="210105"/>
                  <a:pt x="989472" y="217636"/>
                  <a:pt x="996649" y="221942"/>
                </a:cubicBezTo>
                <a:cubicBezTo>
                  <a:pt x="1004673" y="226757"/>
                  <a:pt x="1014593" y="227344"/>
                  <a:pt x="1023282" y="230819"/>
                </a:cubicBezTo>
                <a:cubicBezTo>
                  <a:pt x="1029426" y="233277"/>
                  <a:pt x="1035119" y="236738"/>
                  <a:pt x="1041038" y="239697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1" name="Полилиния 20"/>
          <p:cNvSpPr/>
          <p:nvPr/>
        </p:nvSpPr>
        <p:spPr>
          <a:xfrm>
            <a:off x="3417903" y="3675355"/>
            <a:ext cx="923278" cy="461639"/>
          </a:xfrm>
          <a:custGeom>
            <a:avLst/>
            <a:gdLst>
              <a:gd name="connsiteX0" fmla="*/ 0 w 923278"/>
              <a:gd name="connsiteY0" fmla="*/ 195309 h 461639"/>
              <a:gd name="connsiteX1" fmla="*/ 62144 w 923278"/>
              <a:gd name="connsiteY1" fmla="*/ 239697 h 461639"/>
              <a:gd name="connsiteX2" fmla="*/ 97654 w 923278"/>
              <a:gd name="connsiteY2" fmla="*/ 310719 h 461639"/>
              <a:gd name="connsiteX3" fmla="*/ 133165 w 923278"/>
              <a:gd name="connsiteY3" fmla="*/ 355107 h 461639"/>
              <a:gd name="connsiteX4" fmla="*/ 213064 w 923278"/>
              <a:gd name="connsiteY4" fmla="*/ 399495 h 461639"/>
              <a:gd name="connsiteX5" fmla="*/ 266330 w 923278"/>
              <a:gd name="connsiteY5" fmla="*/ 417251 h 461639"/>
              <a:gd name="connsiteX6" fmla="*/ 363984 w 923278"/>
              <a:gd name="connsiteY6" fmla="*/ 443884 h 461639"/>
              <a:gd name="connsiteX7" fmla="*/ 461639 w 923278"/>
              <a:gd name="connsiteY7" fmla="*/ 461639 h 461639"/>
              <a:gd name="connsiteX8" fmla="*/ 701336 w 923278"/>
              <a:gd name="connsiteY8" fmla="*/ 452762 h 461639"/>
              <a:gd name="connsiteX9" fmla="*/ 754602 w 923278"/>
              <a:gd name="connsiteY9" fmla="*/ 435006 h 461639"/>
              <a:gd name="connsiteX10" fmla="*/ 781235 w 923278"/>
              <a:gd name="connsiteY10" fmla="*/ 426128 h 461639"/>
              <a:gd name="connsiteX11" fmla="*/ 798990 w 923278"/>
              <a:gd name="connsiteY11" fmla="*/ 399495 h 461639"/>
              <a:gd name="connsiteX12" fmla="*/ 834501 w 923278"/>
              <a:gd name="connsiteY12" fmla="*/ 355107 h 461639"/>
              <a:gd name="connsiteX13" fmla="*/ 852256 w 923278"/>
              <a:gd name="connsiteY13" fmla="*/ 301841 h 461639"/>
              <a:gd name="connsiteX14" fmla="*/ 861134 w 923278"/>
              <a:gd name="connsiteY14" fmla="*/ 275208 h 461639"/>
              <a:gd name="connsiteX15" fmla="*/ 896645 w 923278"/>
              <a:gd name="connsiteY15" fmla="*/ 195309 h 461639"/>
              <a:gd name="connsiteX16" fmla="*/ 914400 w 923278"/>
              <a:gd name="connsiteY16" fmla="*/ 142043 h 461639"/>
              <a:gd name="connsiteX17" fmla="*/ 923278 w 923278"/>
              <a:gd name="connsiteY17" fmla="*/ 115410 h 461639"/>
              <a:gd name="connsiteX18" fmla="*/ 923278 w 923278"/>
              <a:gd name="connsiteY18" fmla="*/ 0 h 46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23278" h="461639">
                <a:moveTo>
                  <a:pt x="0" y="195309"/>
                </a:moveTo>
                <a:cubicBezTo>
                  <a:pt x="7450" y="199779"/>
                  <a:pt x="53586" y="222581"/>
                  <a:pt x="62144" y="239697"/>
                </a:cubicBezTo>
                <a:cubicBezTo>
                  <a:pt x="102951" y="321310"/>
                  <a:pt x="57540" y="270602"/>
                  <a:pt x="97654" y="310719"/>
                </a:cubicBezTo>
                <a:cubicBezTo>
                  <a:pt x="112228" y="354441"/>
                  <a:pt x="96098" y="324218"/>
                  <a:pt x="133165" y="355107"/>
                </a:cubicBezTo>
                <a:cubicBezTo>
                  <a:pt x="186322" y="399404"/>
                  <a:pt x="128075" y="371165"/>
                  <a:pt x="213064" y="399495"/>
                </a:cubicBezTo>
                <a:lnTo>
                  <a:pt x="266330" y="417251"/>
                </a:lnTo>
                <a:cubicBezTo>
                  <a:pt x="300747" y="428723"/>
                  <a:pt x="323954" y="437212"/>
                  <a:pt x="363984" y="443884"/>
                </a:cubicBezTo>
                <a:cubicBezTo>
                  <a:pt x="432134" y="455243"/>
                  <a:pt x="399599" y="449232"/>
                  <a:pt x="461639" y="461639"/>
                </a:cubicBezTo>
                <a:cubicBezTo>
                  <a:pt x="541538" y="458680"/>
                  <a:pt x="621711" y="460001"/>
                  <a:pt x="701336" y="452762"/>
                </a:cubicBezTo>
                <a:cubicBezTo>
                  <a:pt x="719975" y="451068"/>
                  <a:pt x="736847" y="440925"/>
                  <a:pt x="754602" y="435006"/>
                </a:cubicBezTo>
                <a:lnTo>
                  <a:pt x="781235" y="426128"/>
                </a:lnTo>
                <a:cubicBezTo>
                  <a:pt x="787153" y="417250"/>
                  <a:pt x="792325" y="407826"/>
                  <a:pt x="798990" y="399495"/>
                </a:cubicBezTo>
                <a:cubicBezTo>
                  <a:pt x="817439" y="376434"/>
                  <a:pt x="820837" y="385851"/>
                  <a:pt x="834501" y="355107"/>
                </a:cubicBezTo>
                <a:cubicBezTo>
                  <a:pt x="842102" y="338004"/>
                  <a:pt x="846338" y="319596"/>
                  <a:pt x="852256" y="301841"/>
                </a:cubicBezTo>
                <a:cubicBezTo>
                  <a:pt x="855215" y="292963"/>
                  <a:pt x="855943" y="282994"/>
                  <a:pt x="861134" y="275208"/>
                </a:cubicBezTo>
                <a:cubicBezTo>
                  <a:pt x="889270" y="233004"/>
                  <a:pt x="875516" y="258695"/>
                  <a:pt x="896645" y="195309"/>
                </a:cubicBezTo>
                <a:lnTo>
                  <a:pt x="914400" y="142043"/>
                </a:lnTo>
                <a:cubicBezTo>
                  <a:pt x="917359" y="133165"/>
                  <a:pt x="923278" y="124768"/>
                  <a:pt x="923278" y="115410"/>
                </a:cubicBezTo>
                <a:lnTo>
                  <a:pt x="923278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4279037" y="3222594"/>
            <a:ext cx="44412" cy="408373"/>
          </a:xfrm>
          <a:custGeom>
            <a:avLst/>
            <a:gdLst>
              <a:gd name="connsiteX0" fmla="*/ 35511 w 44412"/>
              <a:gd name="connsiteY0" fmla="*/ 408373 h 408373"/>
              <a:gd name="connsiteX1" fmla="*/ 26633 w 44412"/>
              <a:gd name="connsiteY1" fmla="*/ 363985 h 408373"/>
              <a:gd name="connsiteX2" fmla="*/ 8878 w 44412"/>
              <a:gd name="connsiteY2" fmla="*/ 284086 h 408373"/>
              <a:gd name="connsiteX3" fmla="*/ 0 w 44412"/>
              <a:gd name="connsiteY3" fmla="*/ 213064 h 408373"/>
              <a:gd name="connsiteX4" fmla="*/ 8878 w 44412"/>
              <a:gd name="connsiteY4" fmla="*/ 115410 h 408373"/>
              <a:gd name="connsiteX5" fmla="*/ 35511 w 44412"/>
              <a:gd name="connsiteY5" fmla="*/ 35511 h 408373"/>
              <a:gd name="connsiteX6" fmla="*/ 44388 w 44412"/>
              <a:gd name="connsiteY6" fmla="*/ 0 h 4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12" h="408373">
                <a:moveTo>
                  <a:pt x="35511" y="408373"/>
                </a:moveTo>
                <a:cubicBezTo>
                  <a:pt x="32552" y="393577"/>
                  <a:pt x="29906" y="378715"/>
                  <a:pt x="26633" y="363985"/>
                </a:cubicBezTo>
                <a:cubicBezTo>
                  <a:pt x="17794" y="324213"/>
                  <a:pt x="15573" y="327605"/>
                  <a:pt x="8878" y="284086"/>
                </a:cubicBezTo>
                <a:cubicBezTo>
                  <a:pt x="5250" y="260505"/>
                  <a:pt x="2959" y="236738"/>
                  <a:pt x="0" y="213064"/>
                </a:cubicBezTo>
                <a:cubicBezTo>
                  <a:pt x="2959" y="180513"/>
                  <a:pt x="3198" y="147598"/>
                  <a:pt x="8878" y="115410"/>
                </a:cubicBezTo>
                <a:cubicBezTo>
                  <a:pt x="8880" y="115399"/>
                  <a:pt x="31071" y="48833"/>
                  <a:pt x="35511" y="35511"/>
                </a:cubicBezTo>
                <a:cubicBezTo>
                  <a:pt x="45324" y="6072"/>
                  <a:pt x="44388" y="18235"/>
                  <a:pt x="44388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2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-0.08767 C -0.03472 -0.0967 -0.03525 -0.10271 -0.04115 -0.10849 C -0.04497 -0.11219 -0.0474 -0.11543 -0.05174 -0.11752 C -0.05538 -0.12237 -0.06025 -0.12746 -0.06441 -0.13186 C -0.06615 -0.13371 -0.06823 -0.13533 -0.07014 -0.13695 C -0.07118 -0.13787 -0.07309 -0.13949 -0.07309 -0.13949 C -0.07518 -0.14389 -0.0809 -0.14944 -0.08472 -0.15106 C -0.08542 -0.15198 -0.08577 -0.15314 -0.08663 -0.15383 C -0.0875 -0.15453 -0.08872 -0.15406 -0.08959 -0.15499 C -0.09636 -0.16216 -0.08646 -0.15661 -0.09445 -0.16031 C -0.09618 -0.16679 -0.09948 -0.17118 -0.10226 -0.17696 C -0.10469 -0.18784 -0.10122 -0.17465 -0.10521 -0.18344 C -0.1066 -0.18668 -0.10712 -0.19177 -0.10799 -0.19524 C -0.10868 -0.19778 -0.11007 -0.20287 -0.11007 -0.20287 C -0.10972 -0.20634 -0.10955 -0.20981 -0.10903 -0.21328 C -0.10643 -0.23179 -0.08802 -0.22832 -0.07795 -0.23017 C -0.07066 -0.23294 -0.0625 -0.23063 -0.05556 -0.22739 C -0.05226 -0.223 -0.05104 -0.21999 -0.04688 -0.21721 C -0.04549 -0.21513 -0.04479 -0.21213 -0.04306 -0.21074 C -0.03941 -0.20773 -0.03264 -0.20588 -0.02847 -0.20426 C -0.02518 -0.20125 -0.02205 -0.20148 -0.01875 -0.19894 C -0.01181 -0.19385 -0.004 -0.18876 0.00364 -0.18599 C 0.00937 -0.18645 0.01528 -0.18622 0.021 -0.18737 C 0.02309 -0.18784 0.02396 -0.19131 0.02587 -0.19246 C 0.02864 -0.19431 0.03177 -0.1964 0.03472 -0.19778 C 0.03698 -0.20218 0.0375 -0.20565 0.03854 -0.21074 C 0.03802 -0.22739 0.03975 -0.24127 0.03559 -0.25585 C 0.03437 -0.27736 0.02934 -0.29656 0.02205 -0.31553 C 0.02066 -0.31923 0.02066 -0.32362 0.0191 -0.32709 C 0.0151 -0.33658 0.01059 -0.34907 0.00364 -0.35554 C 0.00087 -0.35809 -0.00243 -0.35948 -0.00521 -0.36202 C -0.00799 -0.36433 -0.00972 -0.36688 -0.01285 -0.3685 C -0.01997 -0.37729 -0.02865 -0.38631 -0.0382 -0.38909 C -0.04427 -0.39487 -0.0375 -0.38932 -0.04792 -0.39302 C -0.05382 -0.3951 -0.05556 -0.39718 -0.0625 -0.39834 C -0.06684 -0.40019 -0.07101 -0.40181 -0.075 -0.40458 C -0.07865 -0.4099 -0.07465 -0.40528 -0.0809 -0.40852 C -0.08403 -0.41014 -0.08368 -0.41176 -0.08663 -0.41384 C -0.09028 -0.41638 -0.09531 -0.41777 -0.09931 -0.41893 C -0.10295 -0.42008 -0.10729 -0.42055 -0.11094 -0.42147 C -0.1125 -0.42193 -0.1158 -0.42286 -0.1158 -0.42286 C -0.13247 -0.42587 -0.13872 -0.42795 -0.15174 -0.43049 C -0.16025 -0.43442 -0.17101 -0.43049 -0.17986 -0.42934 C -0.18507 -0.42749 -0.18941 -0.42471 -0.19445 -0.42286 C -0.1967 -0.42216 -0.20122 -0.42031 -0.20122 -0.42031 C -0.20712 -0.41176 -0.2184 -0.41014 -0.22656 -0.40852 C -0.23403 -0.40343 -0.24063 -0.39857 -0.24879 -0.39556 C -0.25278 -0.39209 -0.25625 -0.39024 -0.26042 -0.38654 C -0.26233 -0.38469 -0.26632 -0.38145 -0.26632 -0.38145 C -0.26702 -0.3796 -0.26736 -0.37775 -0.26823 -0.37613 C -0.26893 -0.37498 -0.27049 -0.37474 -0.27118 -0.37359 C -0.27188 -0.37243 -0.27153 -0.37081 -0.27205 -0.36965 C -0.27275 -0.36827 -0.27396 -0.36711 -0.275 -0.36595 C -0.27778 -0.35531 -0.27361 -0.3685 -0.279 -0.35948 C -0.27969 -0.35832 -0.27934 -0.3567 -0.27986 -0.35554 C -0.28177 -0.35184 -0.2849 -0.34768 -0.28768 -0.34513 C -0.29271 -0.33473 -0.28611 -0.34722 -0.29254 -0.33866 C -0.29879 -0.33033 -0.29097 -0.33889 -0.29549 -0.33102 C -0.30382 -0.31668 -0.31285 -0.30442 -0.31771 -0.28707 C -0.31997 -0.27921 -0.3224 -0.27065 -0.32361 -0.26232 C -0.32709 -0.23942 -0.3257 -0.23202 -0.33525 -0.21189 C -0.33698 -0.20842 -0.33802 -0.20449 -0.34011 -0.20148 C -0.3408 -0.19894 -0.34097 -0.19616 -0.34202 -0.19385 C -0.34323 -0.19108 -0.34601 -0.18599 -0.34601 -0.18599 C -0.3474 -0.17997 -0.34931 -0.17118 -0.35278 -0.16679 C -0.35573 -0.15314 -0.36198 -0.14319 -0.37205 -0.1381 C -0.37552 -0.13371 -0.38021 -0.13463 -0.38472 -0.13301 C -0.39219 -0.13047 -0.39844 -0.12792 -0.40608 -0.12654 C -0.40972 -0.12515 -0.41337 -0.12422 -0.41684 -0.1226 C -0.43802 -0.12353 -0.44566 -0.12399 -0.4625 -0.12654 C -0.46875 -0.12954 -0.47552 -0.13301 -0.48177 -0.13556 C -0.4875 -0.1425 -0.4967 -0.14805 -0.50417 -0.15106 C -0.50764 -0.15615 -0.51424 -0.15753 -0.51875 -0.16147 C -0.52222 -0.16864 -0.52691 -0.17627 -0.53143 -0.18229 C -0.53264 -0.18992 -0.53455 -0.19616 -0.53715 -0.20287 C -0.53872 -0.20727 -0.53837 -0.20981 -0.54115 -0.21328 C -0.54236 -0.21883 -0.5434 -0.22392 -0.54601 -0.22878 C -0.5467 -0.23179 -0.54722 -0.23479 -0.54792 -0.2378 C -0.54827 -0.23919 -0.54879 -0.24173 -0.54879 -0.24173 C -0.55052 -0.26764 -0.55729 -0.31529 -0.54202 -0.3375 C -0.53993 -0.34652 -0.53698 -0.35647 -0.53229 -0.36341 C -0.52986 -0.37405 -0.53351 -0.36063 -0.52934 -0.36965 C -0.52882 -0.37081 -0.52917 -0.37266 -0.52847 -0.37359 C -0.52778 -0.37451 -0.52656 -0.37451 -0.52552 -0.37498 C -0.51962 -0.387 -0.4967 -0.38608 -0.48872 -0.38654 C -0.4757 -0.38492 -0.45347 -0.37821 -0.44202 -0.36965 C -0.43802 -0.36665 -0.43507 -0.36295 -0.43143 -0.35948 C -0.43004 -0.35416 -0.429 -0.35092 -0.42552 -0.34768 C -0.42153 -0.34005 -0.41684 -0.33126 -0.41007 -0.32848 C -0.40243 -0.3183 -0.38455 -0.31784 -0.375 -0.31668 C -0.37153 -0.31715 -0.36788 -0.31715 -0.36441 -0.31807 C -0.35938 -0.31946 -0.35781 -0.33033 -0.35278 -0.33357 C -0.34844 -0.33634 -0.34948 -0.33264 -0.34393 -0.3375 C -0.34202 -0.33912 -0.3382 -0.34259 -0.3382 -0.34259 C -0.3375 -0.34398 -0.33698 -0.34537 -0.33629 -0.34652 C -0.33542 -0.34791 -0.3342 -0.34884 -0.33334 -0.35046 C -0.3316 -0.35393 -0.33143 -0.35948 -0.33038 -0.36341 C -0.3309 -0.39811 -0.32674 -0.44877 -0.33629 -0.48485 C -0.33715 -0.49341 -0.33802 -0.50105 -0.34011 -0.50937 C -0.34167 -0.52626 -0.34462 -0.54315 -0.34688 -0.56003 C -0.34757 -0.56466 -0.35035 -0.56859 -0.35174 -0.57275 C -0.35486 -0.58224 -0.35955 -0.59635 -0.36736 -0.60005 C -0.37153 -0.60583 -0.37622 -0.61185 -0.3809 -0.61694 C -0.38507 -0.62133 -0.38316 -0.6174 -0.38768 -0.62341 C -0.38854 -0.62457 -0.38872 -0.62619 -0.38959 -0.62711 C -0.3908 -0.62827 -0.39236 -0.62873 -0.39358 -0.62989 C -0.39809 -0.63475 -0.40504 -0.64724 -0.41007 -0.64909 C -0.41302 -0.65534 -0.4165 -0.65649 -0.4217 -0.65834 C -0.42309 -0.65973 -0.42743 -0.66135 -0.42743 -0.66343 " pathEditMode="relative" ptsTypes="ffffffffffffffffffffffffffffffffffffffffffffffffffffffffffffffffffffffffffffffffffffffffffffffffffffffffffffA">
                                      <p:cBhvr>
                                        <p:cTn id="57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ous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0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1" grpId="0"/>
      <p:bldP spid="25" grpId="0" animBg="1"/>
      <p:bldP spid="3" grpId="0" animBg="1"/>
      <p:bldP spid="5" grpId="0" animBg="1"/>
      <p:bldP spid="12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whose bik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3589" y="894452"/>
            <a:ext cx="609600" cy="6096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8576" y="44624"/>
            <a:ext cx="168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Tree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79912" y="44624"/>
            <a:ext cx="218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Boris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0042" y="44624"/>
            <a:ext cx="253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Carla </a:t>
            </a:r>
            <a:r>
              <a:rPr lang="fr-FR" sz="2800" b="1" i="1" dirty="0">
                <a:solidFill>
                  <a:prstClr val="white"/>
                </a:solidFill>
              </a:rPr>
              <a:t>and Jane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2258381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 Carl</a:t>
            </a:r>
            <a:r>
              <a:rPr lang="fr-FR" sz="2800" b="1" i="1" dirty="0">
                <a:solidFill>
                  <a:prstClr val="white"/>
                </a:solidFill>
              </a:rPr>
              <a:t>a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en-US" sz="2800" b="1" i="1" dirty="0">
                <a:solidFill>
                  <a:prstClr val="white"/>
                </a:solidFill>
              </a:rPr>
              <a:t> and Jane</a:t>
            </a:r>
            <a:r>
              <a:rPr lang="en-US" sz="2800" b="1" i="1" dirty="0">
                <a:solidFill>
                  <a:srgbClr val="FE00FE"/>
                </a:solidFill>
              </a:rPr>
              <a:t>’s</a:t>
            </a:r>
            <a:r>
              <a:rPr lang="en-US" sz="2800" b="1" i="1" dirty="0">
                <a:solidFill>
                  <a:prstClr val="white"/>
                </a:solidFill>
              </a:rPr>
              <a:t> bikes.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482" b="73384" l="4382" r="986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666" b="27120"/>
          <a:stretch/>
        </p:blipFill>
        <p:spPr>
          <a:xfrm>
            <a:off x="876769" y="3105188"/>
            <a:ext cx="7831650" cy="277699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22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65"/>
          <a:stretch/>
        </p:blipFill>
        <p:spPr bwMode="auto">
          <a:xfrm>
            <a:off x="1377379" y="462626"/>
            <a:ext cx="1531639" cy="195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Группа 17"/>
          <p:cNvGrpSpPr/>
          <p:nvPr/>
        </p:nvGrpSpPr>
        <p:grpSpPr>
          <a:xfrm>
            <a:off x="6374389" y="374459"/>
            <a:ext cx="2539803" cy="1805313"/>
            <a:chOff x="6426283" y="399551"/>
            <a:chExt cx="2539803" cy="207046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8330" l="989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6283" y="462626"/>
              <a:ext cx="1271569" cy="200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>
                          <a14:foregroundMark x1="37031" y1="90226" x2="37031" y2="96241"/>
                          <a14:foregroundMark x1="61719" y1="90677" x2="64375" y2="95865"/>
                          <a14:foregroundMark x1="52344" y1="54511" x2="50000" y2="57895"/>
                          <a14:foregroundMark x1="31402" y1="24000" x2="41463" y2="23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893" y="399551"/>
              <a:ext cx="1363193" cy="202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9156" l="1303" r="86971">
                        <a14:foregroundMark x1="28664" y1="95570" x2="32573" y2="95570"/>
                        <a14:foregroundMark x1="68078" y1="91983" x2="72964" y2="96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48" y="399551"/>
            <a:ext cx="1275693" cy="196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Управляющая кнопка: далее 26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1491449" y="4270159"/>
            <a:ext cx="896644" cy="1438183"/>
          </a:xfrm>
          <a:custGeom>
            <a:avLst/>
            <a:gdLst>
              <a:gd name="connsiteX0" fmla="*/ 896644 w 896644"/>
              <a:gd name="connsiteY0" fmla="*/ 1438183 h 1438183"/>
              <a:gd name="connsiteX1" fmla="*/ 887767 w 896644"/>
              <a:gd name="connsiteY1" fmla="*/ 1349406 h 1438183"/>
              <a:gd name="connsiteX2" fmla="*/ 870011 w 896644"/>
              <a:gd name="connsiteY2" fmla="*/ 1331651 h 1438183"/>
              <a:gd name="connsiteX3" fmla="*/ 852256 w 896644"/>
              <a:gd name="connsiteY3" fmla="*/ 1305018 h 1438183"/>
              <a:gd name="connsiteX4" fmla="*/ 807868 w 896644"/>
              <a:gd name="connsiteY4" fmla="*/ 1242874 h 1438183"/>
              <a:gd name="connsiteX5" fmla="*/ 798990 w 896644"/>
              <a:gd name="connsiteY5" fmla="*/ 1216241 h 1438183"/>
              <a:gd name="connsiteX6" fmla="*/ 736846 w 896644"/>
              <a:gd name="connsiteY6" fmla="*/ 1171853 h 1438183"/>
              <a:gd name="connsiteX7" fmla="*/ 692458 w 896644"/>
              <a:gd name="connsiteY7" fmla="*/ 1136342 h 1438183"/>
              <a:gd name="connsiteX8" fmla="*/ 665825 w 896644"/>
              <a:gd name="connsiteY8" fmla="*/ 1127464 h 1438183"/>
              <a:gd name="connsiteX9" fmla="*/ 648069 w 896644"/>
              <a:gd name="connsiteY9" fmla="*/ 1109709 h 1438183"/>
              <a:gd name="connsiteX10" fmla="*/ 532660 w 896644"/>
              <a:gd name="connsiteY10" fmla="*/ 1091954 h 1438183"/>
              <a:gd name="connsiteX11" fmla="*/ 479394 w 896644"/>
              <a:gd name="connsiteY11" fmla="*/ 1074198 h 1438183"/>
              <a:gd name="connsiteX12" fmla="*/ 408372 w 896644"/>
              <a:gd name="connsiteY12" fmla="*/ 1020932 h 1438183"/>
              <a:gd name="connsiteX13" fmla="*/ 355106 w 896644"/>
              <a:gd name="connsiteY13" fmla="*/ 1003177 h 1438183"/>
              <a:gd name="connsiteX14" fmla="*/ 328473 w 896644"/>
              <a:gd name="connsiteY14" fmla="*/ 985422 h 1438183"/>
              <a:gd name="connsiteX15" fmla="*/ 275207 w 896644"/>
              <a:gd name="connsiteY15" fmla="*/ 967666 h 1438183"/>
              <a:gd name="connsiteX16" fmla="*/ 177553 w 896644"/>
              <a:gd name="connsiteY16" fmla="*/ 887767 h 1438183"/>
              <a:gd name="connsiteX17" fmla="*/ 159798 w 896644"/>
              <a:gd name="connsiteY17" fmla="*/ 861134 h 1438183"/>
              <a:gd name="connsiteX18" fmla="*/ 150920 w 896644"/>
              <a:gd name="connsiteY18" fmla="*/ 834501 h 1438183"/>
              <a:gd name="connsiteX19" fmla="*/ 124287 w 896644"/>
              <a:gd name="connsiteY19" fmla="*/ 807868 h 1438183"/>
              <a:gd name="connsiteX20" fmla="*/ 106532 w 896644"/>
              <a:gd name="connsiteY20" fmla="*/ 781235 h 1438183"/>
              <a:gd name="connsiteX21" fmla="*/ 71021 w 896644"/>
              <a:gd name="connsiteY21" fmla="*/ 736847 h 1438183"/>
              <a:gd name="connsiteX22" fmla="*/ 35510 w 896644"/>
              <a:gd name="connsiteY22" fmla="*/ 656948 h 1438183"/>
              <a:gd name="connsiteX23" fmla="*/ 26633 w 896644"/>
              <a:gd name="connsiteY23" fmla="*/ 630315 h 1438183"/>
              <a:gd name="connsiteX24" fmla="*/ 8877 w 896644"/>
              <a:gd name="connsiteY24" fmla="*/ 603682 h 1438183"/>
              <a:gd name="connsiteX25" fmla="*/ 0 w 896644"/>
              <a:gd name="connsiteY25" fmla="*/ 568171 h 1438183"/>
              <a:gd name="connsiteX26" fmla="*/ 8877 w 896644"/>
              <a:gd name="connsiteY26" fmla="*/ 488272 h 1438183"/>
              <a:gd name="connsiteX27" fmla="*/ 26633 w 896644"/>
              <a:gd name="connsiteY27" fmla="*/ 115410 h 1438183"/>
              <a:gd name="connsiteX28" fmla="*/ 53266 w 896644"/>
              <a:gd name="connsiteY28" fmla="*/ 35511 h 1438183"/>
              <a:gd name="connsiteX29" fmla="*/ 62143 w 896644"/>
              <a:gd name="connsiteY29" fmla="*/ 8878 h 1438183"/>
              <a:gd name="connsiteX30" fmla="*/ 79899 w 896644"/>
              <a:gd name="connsiteY30" fmla="*/ 0 h 143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96644" h="1438183">
                <a:moveTo>
                  <a:pt x="896644" y="1438183"/>
                </a:moveTo>
                <a:cubicBezTo>
                  <a:pt x="893685" y="1408591"/>
                  <a:pt x="894980" y="1378258"/>
                  <a:pt x="887767" y="1349406"/>
                </a:cubicBezTo>
                <a:cubicBezTo>
                  <a:pt x="885737" y="1341286"/>
                  <a:pt x="875240" y="1338187"/>
                  <a:pt x="870011" y="1331651"/>
                </a:cubicBezTo>
                <a:cubicBezTo>
                  <a:pt x="863346" y="1323320"/>
                  <a:pt x="856589" y="1314768"/>
                  <a:pt x="852256" y="1305018"/>
                </a:cubicBezTo>
                <a:cubicBezTo>
                  <a:pt x="823436" y="1240172"/>
                  <a:pt x="856309" y="1259022"/>
                  <a:pt x="807868" y="1242874"/>
                </a:cubicBezTo>
                <a:cubicBezTo>
                  <a:pt x="804909" y="1233996"/>
                  <a:pt x="804429" y="1223856"/>
                  <a:pt x="798990" y="1216241"/>
                </a:cubicBezTo>
                <a:cubicBezTo>
                  <a:pt x="772659" y="1179378"/>
                  <a:pt x="770529" y="1183080"/>
                  <a:pt x="736846" y="1171853"/>
                </a:cubicBezTo>
                <a:cubicBezTo>
                  <a:pt x="720330" y="1155337"/>
                  <a:pt x="714858" y="1147542"/>
                  <a:pt x="692458" y="1136342"/>
                </a:cubicBezTo>
                <a:cubicBezTo>
                  <a:pt x="684088" y="1132157"/>
                  <a:pt x="674703" y="1130423"/>
                  <a:pt x="665825" y="1127464"/>
                </a:cubicBezTo>
                <a:cubicBezTo>
                  <a:pt x="659906" y="1121546"/>
                  <a:pt x="655555" y="1113452"/>
                  <a:pt x="648069" y="1109709"/>
                </a:cubicBezTo>
                <a:cubicBezTo>
                  <a:pt x="626099" y="1098724"/>
                  <a:pt x="537851" y="1092531"/>
                  <a:pt x="532660" y="1091954"/>
                </a:cubicBezTo>
                <a:cubicBezTo>
                  <a:pt x="514905" y="1086035"/>
                  <a:pt x="492628" y="1087432"/>
                  <a:pt x="479394" y="1074198"/>
                </a:cubicBezTo>
                <a:cubicBezTo>
                  <a:pt x="458362" y="1053167"/>
                  <a:pt x="438484" y="1030969"/>
                  <a:pt x="408372" y="1020932"/>
                </a:cubicBezTo>
                <a:cubicBezTo>
                  <a:pt x="390617" y="1015014"/>
                  <a:pt x="370679" y="1013558"/>
                  <a:pt x="355106" y="1003177"/>
                </a:cubicBezTo>
                <a:cubicBezTo>
                  <a:pt x="346228" y="997259"/>
                  <a:pt x="338223" y="989755"/>
                  <a:pt x="328473" y="985422"/>
                </a:cubicBezTo>
                <a:cubicBezTo>
                  <a:pt x="311370" y="977821"/>
                  <a:pt x="290780" y="978048"/>
                  <a:pt x="275207" y="967666"/>
                </a:cubicBezTo>
                <a:cubicBezTo>
                  <a:pt x="240921" y="944809"/>
                  <a:pt x="201345" y="923456"/>
                  <a:pt x="177553" y="887767"/>
                </a:cubicBezTo>
                <a:cubicBezTo>
                  <a:pt x="171635" y="878889"/>
                  <a:pt x="164570" y="870677"/>
                  <a:pt x="159798" y="861134"/>
                </a:cubicBezTo>
                <a:cubicBezTo>
                  <a:pt x="155613" y="852764"/>
                  <a:pt x="156111" y="842287"/>
                  <a:pt x="150920" y="834501"/>
                </a:cubicBezTo>
                <a:cubicBezTo>
                  <a:pt x="143956" y="824055"/>
                  <a:pt x="132324" y="817513"/>
                  <a:pt x="124287" y="807868"/>
                </a:cubicBezTo>
                <a:cubicBezTo>
                  <a:pt x="117457" y="799671"/>
                  <a:pt x="113197" y="789566"/>
                  <a:pt x="106532" y="781235"/>
                </a:cubicBezTo>
                <a:cubicBezTo>
                  <a:pt x="88083" y="758174"/>
                  <a:pt x="84685" y="767591"/>
                  <a:pt x="71021" y="736847"/>
                </a:cubicBezTo>
                <a:cubicBezTo>
                  <a:pt x="28765" y="641770"/>
                  <a:pt x="75692" y="717219"/>
                  <a:pt x="35510" y="656948"/>
                </a:cubicBezTo>
                <a:cubicBezTo>
                  <a:pt x="32551" y="648070"/>
                  <a:pt x="30818" y="638685"/>
                  <a:pt x="26633" y="630315"/>
                </a:cubicBezTo>
                <a:cubicBezTo>
                  <a:pt x="21861" y="620772"/>
                  <a:pt x="13080" y="613489"/>
                  <a:pt x="8877" y="603682"/>
                </a:cubicBezTo>
                <a:cubicBezTo>
                  <a:pt x="4071" y="592467"/>
                  <a:pt x="2959" y="580008"/>
                  <a:pt x="0" y="568171"/>
                </a:cubicBezTo>
                <a:cubicBezTo>
                  <a:pt x="2959" y="541538"/>
                  <a:pt x="7738" y="515045"/>
                  <a:pt x="8877" y="488272"/>
                </a:cubicBezTo>
                <a:cubicBezTo>
                  <a:pt x="13670" y="375626"/>
                  <a:pt x="-9051" y="234355"/>
                  <a:pt x="26633" y="115410"/>
                </a:cubicBezTo>
                <a:cubicBezTo>
                  <a:pt x="26648" y="115360"/>
                  <a:pt x="48819" y="48852"/>
                  <a:pt x="53266" y="35511"/>
                </a:cubicBezTo>
                <a:cubicBezTo>
                  <a:pt x="56225" y="26633"/>
                  <a:pt x="53773" y="13063"/>
                  <a:pt x="62143" y="8878"/>
                </a:cubicBezTo>
                <a:lnTo>
                  <a:pt x="79899" y="0"/>
                </a:ln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5" name="Полилиния 24"/>
          <p:cNvSpPr/>
          <p:nvPr/>
        </p:nvSpPr>
        <p:spPr>
          <a:xfrm>
            <a:off x="1597981" y="3773010"/>
            <a:ext cx="861134" cy="426128"/>
          </a:xfrm>
          <a:custGeom>
            <a:avLst/>
            <a:gdLst>
              <a:gd name="connsiteX0" fmla="*/ 0 w 861134"/>
              <a:gd name="connsiteY0" fmla="*/ 426128 h 426128"/>
              <a:gd name="connsiteX1" fmla="*/ 35510 w 861134"/>
              <a:gd name="connsiteY1" fmla="*/ 381740 h 426128"/>
              <a:gd name="connsiteX2" fmla="*/ 62143 w 861134"/>
              <a:gd name="connsiteY2" fmla="*/ 363984 h 426128"/>
              <a:gd name="connsiteX3" fmla="*/ 79899 w 861134"/>
              <a:gd name="connsiteY3" fmla="*/ 346229 h 426128"/>
              <a:gd name="connsiteX4" fmla="*/ 115409 w 861134"/>
              <a:gd name="connsiteY4" fmla="*/ 301840 h 426128"/>
              <a:gd name="connsiteX5" fmla="*/ 124287 w 861134"/>
              <a:gd name="connsiteY5" fmla="*/ 275207 h 426128"/>
              <a:gd name="connsiteX6" fmla="*/ 159798 w 861134"/>
              <a:gd name="connsiteY6" fmla="*/ 230819 h 426128"/>
              <a:gd name="connsiteX7" fmla="*/ 186431 w 861134"/>
              <a:gd name="connsiteY7" fmla="*/ 213064 h 426128"/>
              <a:gd name="connsiteX8" fmla="*/ 195308 w 861134"/>
              <a:gd name="connsiteY8" fmla="*/ 186431 h 426128"/>
              <a:gd name="connsiteX9" fmla="*/ 239697 w 861134"/>
              <a:gd name="connsiteY9" fmla="*/ 150920 h 426128"/>
              <a:gd name="connsiteX10" fmla="*/ 275207 w 861134"/>
              <a:gd name="connsiteY10" fmla="*/ 115409 h 426128"/>
              <a:gd name="connsiteX11" fmla="*/ 284085 w 861134"/>
              <a:gd name="connsiteY11" fmla="*/ 88776 h 426128"/>
              <a:gd name="connsiteX12" fmla="*/ 328473 w 861134"/>
              <a:gd name="connsiteY12" fmla="*/ 53266 h 426128"/>
              <a:gd name="connsiteX13" fmla="*/ 372862 w 861134"/>
              <a:gd name="connsiteY13" fmla="*/ 26633 h 426128"/>
              <a:gd name="connsiteX14" fmla="*/ 443883 w 861134"/>
              <a:gd name="connsiteY14" fmla="*/ 0 h 426128"/>
              <a:gd name="connsiteX15" fmla="*/ 585926 w 861134"/>
              <a:gd name="connsiteY15" fmla="*/ 8877 h 426128"/>
              <a:gd name="connsiteX16" fmla="*/ 665825 w 861134"/>
              <a:gd name="connsiteY16" fmla="*/ 71021 h 426128"/>
              <a:gd name="connsiteX17" fmla="*/ 692458 w 861134"/>
              <a:gd name="connsiteY17" fmla="*/ 79899 h 426128"/>
              <a:gd name="connsiteX18" fmla="*/ 736846 w 861134"/>
              <a:gd name="connsiteY18" fmla="*/ 115409 h 426128"/>
              <a:gd name="connsiteX19" fmla="*/ 772357 w 861134"/>
              <a:gd name="connsiteY19" fmla="*/ 159798 h 426128"/>
              <a:gd name="connsiteX20" fmla="*/ 798990 w 861134"/>
              <a:gd name="connsiteY20" fmla="*/ 177553 h 426128"/>
              <a:gd name="connsiteX21" fmla="*/ 816745 w 861134"/>
              <a:gd name="connsiteY21" fmla="*/ 204186 h 426128"/>
              <a:gd name="connsiteX22" fmla="*/ 861134 w 861134"/>
              <a:gd name="connsiteY22" fmla="*/ 257452 h 42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1134" h="426128">
                <a:moveTo>
                  <a:pt x="0" y="426128"/>
                </a:moveTo>
                <a:cubicBezTo>
                  <a:pt x="11837" y="411332"/>
                  <a:pt x="22112" y="395138"/>
                  <a:pt x="35510" y="381740"/>
                </a:cubicBezTo>
                <a:cubicBezTo>
                  <a:pt x="43055" y="374195"/>
                  <a:pt x="53811" y="370649"/>
                  <a:pt x="62143" y="363984"/>
                </a:cubicBezTo>
                <a:cubicBezTo>
                  <a:pt x="68679" y="358755"/>
                  <a:pt x="73980" y="352147"/>
                  <a:pt x="79899" y="346229"/>
                </a:cubicBezTo>
                <a:cubicBezTo>
                  <a:pt x="102211" y="279289"/>
                  <a:pt x="69519" y="359203"/>
                  <a:pt x="115409" y="301840"/>
                </a:cubicBezTo>
                <a:cubicBezTo>
                  <a:pt x="121255" y="294533"/>
                  <a:pt x="120102" y="283577"/>
                  <a:pt x="124287" y="275207"/>
                </a:cubicBezTo>
                <a:cubicBezTo>
                  <a:pt x="131979" y="259824"/>
                  <a:pt x="146034" y="241830"/>
                  <a:pt x="159798" y="230819"/>
                </a:cubicBezTo>
                <a:cubicBezTo>
                  <a:pt x="168130" y="224154"/>
                  <a:pt x="177553" y="218982"/>
                  <a:pt x="186431" y="213064"/>
                </a:cubicBezTo>
                <a:cubicBezTo>
                  <a:pt x="189390" y="204186"/>
                  <a:pt x="190493" y="194455"/>
                  <a:pt x="195308" y="186431"/>
                </a:cubicBezTo>
                <a:cubicBezTo>
                  <a:pt x="203742" y="172375"/>
                  <a:pt x="227600" y="158985"/>
                  <a:pt x="239697" y="150920"/>
                </a:cubicBezTo>
                <a:cubicBezTo>
                  <a:pt x="263368" y="79901"/>
                  <a:pt x="227861" y="162755"/>
                  <a:pt x="275207" y="115409"/>
                </a:cubicBezTo>
                <a:cubicBezTo>
                  <a:pt x="281824" y="108792"/>
                  <a:pt x="279900" y="97146"/>
                  <a:pt x="284085" y="88776"/>
                </a:cubicBezTo>
                <a:cubicBezTo>
                  <a:pt x="300147" y="56651"/>
                  <a:pt x="297755" y="63505"/>
                  <a:pt x="328473" y="53266"/>
                </a:cubicBezTo>
                <a:cubicBezTo>
                  <a:pt x="373465" y="8274"/>
                  <a:pt x="315236" y="61209"/>
                  <a:pt x="372862" y="26633"/>
                </a:cubicBezTo>
                <a:cubicBezTo>
                  <a:pt x="431485" y="-8541"/>
                  <a:pt x="321843" y="20338"/>
                  <a:pt x="443883" y="0"/>
                </a:cubicBezTo>
                <a:cubicBezTo>
                  <a:pt x="491231" y="2959"/>
                  <a:pt x="539666" y="-1637"/>
                  <a:pt x="585926" y="8877"/>
                </a:cubicBezTo>
                <a:cubicBezTo>
                  <a:pt x="639721" y="21103"/>
                  <a:pt x="629938" y="47096"/>
                  <a:pt x="665825" y="71021"/>
                </a:cubicBezTo>
                <a:cubicBezTo>
                  <a:pt x="673611" y="76212"/>
                  <a:pt x="683580" y="76940"/>
                  <a:pt x="692458" y="79899"/>
                </a:cubicBezTo>
                <a:cubicBezTo>
                  <a:pt x="727821" y="132944"/>
                  <a:pt x="689200" y="86822"/>
                  <a:pt x="736846" y="115409"/>
                </a:cubicBezTo>
                <a:cubicBezTo>
                  <a:pt x="758811" y="128588"/>
                  <a:pt x="754211" y="141652"/>
                  <a:pt x="772357" y="159798"/>
                </a:cubicBezTo>
                <a:cubicBezTo>
                  <a:pt x="779902" y="167343"/>
                  <a:pt x="790112" y="171635"/>
                  <a:pt x="798990" y="177553"/>
                </a:cubicBezTo>
                <a:cubicBezTo>
                  <a:pt x="804908" y="186431"/>
                  <a:pt x="809801" y="196085"/>
                  <a:pt x="816745" y="204186"/>
                </a:cubicBezTo>
                <a:cubicBezTo>
                  <a:pt x="864974" y="260454"/>
                  <a:pt x="841591" y="218369"/>
                  <a:pt x="861134" y="257452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6" name="Полилиния 25"/>
          <p:cNvSpPr/>
          <p:nvPr/>
        </p:nvSpPr>
        <p:spPr>
          <a:xfrm>
            <a:off x="2485748" y="4048217"/>
            <a:ext cx="3338003" cy="1518082"/>
          </a:xfrm>
          <a:custGeom>
            <a:avLst/>
            <a:gdLst>
              <a:gd name="connsiteX0" fmla="*/ 0 w 3338003"/>
              <a:gd name="connsiteY0" fmla="*/ 0 h 1518082"/>
              <a:gd name="connsiteX1" fmla="*/ 17755 w 3338003"/>
              <a:gd name="connsiteY1" fmla="*/ 44389 h 1518082"/>
              <a:gd name="connsiteX2" fmla="*/ 35510 w 3338003"/>
              <a:gd name="connsiteY2" fmla="*/ 71022 h 1518082"/>
              <a:gd name="connsiteX3" fmla="*/ 53266 w 3338003"/>
              <a:gd name="connsiteY3" fmla="*/ 124288 h 1518082"/>
              <a:gd name="connsiteX4" fmla="*/ 62143 w 3338003"/>
              <a:gd name="connsiteY4" fmla="*/ 150921 h 1518082"/>
              <a:gd name="connsiteX5" fmla="*/ 79899 w 3338003"/>
              <a:gd name="connsiteY5" fmla="*/ 168676 h 1518082"/>
              <a:gd name="connsiteX6" fmla="*/ 106532 w 3338003"/>
              <a:gd name="connsiteY6" fmla="*/ 213065 h 1518082"/>
              <a:gd name="connsiteX7" fmla="*/ 133165 w 3338003"/>
              <a:gd name="connsiteY7" fmla="*/ 257453 h 1518082"/>
              <a:gd name="connsiteX8" fmla="*/ 142042 w 3338003"/>
              <a:gd name="connsiteY8" fmla="*/ 284086 h 1518082"/>
              <a:gd name="connsiteX9" fmla="*/ 159798 w 3338003"/>
              <a:gd name="connsiteY9" fmla="*/ 346230 h 1518082"/>
              <a:gd name="connsiteX10" fmla="*/ 177553 w 3338003"/>
              <a:gd name="connsiteY10" fmla="*/ 372863 h 1518082"/>
              <a:gd name="connsiteX11" fmla="*/ 186431 w 3338003"/>
              <a:gd name="connsiteY11" fmla="*/ 408373 h 1518082"/>
              <a:gd name="connsiteX12" fmla="*/ 204186 w 3338003"/>
              <a:gd name="connsiteY12" fmla="*/ 461639 h 1518082"/>
              <a:gd name="connsiteX13" fmla="*/ 213064 w 3338003"/>
              <a:gd name="connsiteY13" fmla="*/ 497150 h 1518082"/>
              <a:gd name="connsiteX14" fmla="*/ 239697 w 3338003"/>
              <a:gd name="connsiteY14" fmla="*/ 577049 h 1518082"/>
              <a:gd name="connsiteX15" fmla="*/ 248574 w 3338003"/>
              <a:gd name="connsiteY15" fmla="*/ 603682 h 1518082"/>
              <a:gd name="connsiteX16" fmla="*/ 257452 w 3338003"/>
              <a:gd name="connsiteY16" fmla="*/ 630315 h 1518082"/>
              <a:gd name="connsiteX17" fmla="*/ 266330 w 3338003"/>
              <a:gd name="connsiteY17" fmla="*/ 665826 h 1518082"/>
              <a:gd name="connsiteX18" fmla="*/ 284085 w 3338003"/>
              <a:gd name="connsiteY18" fmla="*/ 692459 h 1518082"/>
              <a:gd name="connsiteX19" fmla="*/ 292963 w 3338003"/>
              <a:gd name="connsiteY19" fmla="*/ 719092 h 1518082"/>
              <a:gd name="connsiteX20" fmla="*/ 328473 w 3338003"/>
              <a:gd name="connsiteY20" fmla="*/ 772358 h 1518082"/>
              <a:gd name="connsiteX21" fmla="*/ 346229 w 3338003"/>
              <a:gd name="connsiteY21" fmla="*/ 798991 h 1518082"/>
              <a:gd name="connsiteX22" fmla="*/ 355106 w 3338003"/>
              <a:gd name="connsiteY22" fmla="*/ 825624 h 1518082"/>
              <a:gd name="connsiteX23" fmla="*/ 408372 w 3338003"/>
              <a:gd name="connsiteY23" fmla="*/ 896645 h 1518082"/>
              <a:gd name="connsiteX24" fmla="*/ 435005 w 3338003"/>
              <a:gd name="connsiteY24" fmla="*/ 949911 h 1518082"/>
              <a:gd name="connsiteX25" fmla="*/ 443883 w 3338003"/>
              <a:gd name="connsiteY25" fmla="*/ 976544 h 1518082"/>
              <a:gd name="connsiteX26" fmla="*/ 470516 w 3338003"/>
              <a:gd name="connsiteY26" fmla="*/ 985422 h 1518082"/>
              <a:gd name="connsiteX27" fmla="*/ 479394 w 3338003"/>
              <a:gd name="connsiteY27" fmla="*/ 1012055 h 1518082"/>
              <a:gd name="connsiteX28" fmla="*/ 506027 w 3338003"/>
              <a:gd name="connsiteY28" fmla="*/ 1029810 h 1518082"/>
              <a:gd name="connsiteX29" fmla="*/ 523782 w 3338003"/>
              <a:gd name="connsiteY29" fmla="*/ 1047566 h 1518082"/>
              <a:gd name="connsiteX30" fmla="*/ 550415 w 3338003"/>
              <a:gd name="connsiteY30" fmla="*/ 1100832 h 1518082"/>
              <a:gd name="connsiteX31" fmla="*/ 577048 w 3338003"/>
              <a:gd name="connsiteY31" fmla="*/ 1127465 h 1518082"/>
              <a:gd name="connsiteX32" fmla="*/ 594803 w 3338003"/>
              <a:gd name="connsiteY32" fmla="*/ 1154098 h 1518082"/>
              <a:gd name="connsiteX33" fmla="*/ 639192 w 3338003"/>
              <a:gd name="connsiteY33" fmla="*/ 1198486 h 1518082"/>
              <a:gd name="connsiteX34" fmla="*/ 665825 w 3338003"/>
              <a:gd name="connsiteY34" fmla="*/ 1225119 h 1518082"/>
              <a:gd name="connsiteX35" fmla="*/ 692458 w 3338003"/>
              <a:gd name="connsiteY35" fmla="*/ 1251752 h 1518082"/>
              <a:gd name="connsiteX36" fmla="*/ 727969 w 3338003"/>
              <a:gd name="connsiteY36" fmla="*/ 1296140 h 1518082"/>
              <a:gd name="connsiteX37" fmla="*/ 754602 w 3338003"/>
              <a:gd name="connsiteY37" fmla="*/ 1305018 h 1518082"/>
              <a:gd name="connsiteX38" fmla="*/ 807868 w 3338003"/>
              <a:gd name="connsiteY38" fmla="*/ 1331651 h 1518082"/>
              <a:gd name="connsiteX39" fmla="*/ 852256 w 3338003"/>
              <a:gd name="connsiteY39" fmla="*/ 1367162 h 1518082"/>
              <a:gd name="connsiteX40" fmla="*/ 878889 w 3338003"/>
              <a:gd name="connsiteY40" fmla="*/ 1384917 h 1518082"/>
              <a:gd name="connsiteX41" fmla="*/ 932155 w 3338003"/>
              <a:gd name="connsiteY41" fmla="*/ 1402672 h 1518082"/>
              <a:gd name="connsiteX42" fmla="*/ 958788 w 3338003"/>
              <a:gd name="connsiteY42" fmla="*/ 1411550 h 1518082"/>
              <a:gd name="connsiteX43" fmla="*/ 985421 w 3338003"/>
              <a:gd name="connsiteY43" fmla="*/ 1420428 h 1518082"/>
              <a:gd name="connsiteX44" fmla="*/ 1012054 w 3338003"/>
              <a:gd name="connsiteY44" fmla="*/ 1438183 h 1518082"/>
              <a:gd name="connsiteX45" fmla="*/ 1038687 w 3338003"/>
              <a:gd name="connsiteY45" fmla="*/ 1447061 h 1518082"/>
              <a:gd name="connsiteX46" fmla="*/ 1091953 w 3338003"/>
              <a:gd name="connsiteY46" fmla="*/ 1482571 h 1518082"/>
              <a:gd name="connsiteX47" fmla="*/ 1207363 w 3338003"/>
              <a:gd name="connsiteY47" fmla="*/ 1491449 h 1518082"/>
              <a:gd name="connsiteX48" fmla="*/ 1242873 w 3338003"/>
              <a:gd name="connsiteY48" fmla="*/ 1500327 h 1518082"/>
              <a:gd name="connsiteX49" fmla="*/ 1269506 w 3338003"/>
              <a:gd name="connsiteY49" fmla="*/ 1509204 h 1518082"/>
              <a:gd name="connsiteX50" fmla="*/ 1340528 w 3338003"/>
              <a:gd name="connsiteY50" fmla="*/ 1518082 h 1518082"/>
              <a:gd name="connsiteX51" fmla="*/ 1580225 w 3338003"/>
              <a:gd name="connsiteY51" fmla="*/ 1509204 h 1518082"/>
              <a:gd name="connsiteX52" fmla="*/ 1660124 w 3338003"/>
              <a:gd name="connsiteY52" fmla="*/ 1482571 h 1518082"/>
              <a:gd name="connsiteX53" fmla="*/ 1686757 w 3338003"/>
              <a:gd name="connsiteY53" fmla="*/ 1473694 h 1518082"/>
              <a:gd name="connsiteX54" fmla="*/ 1713390 w 3338003"/>
              <a:gd name="connsiteY54" fmla="*/ 1464816 h 1518082"/>
              <a:gd name="connsiteX55" fmla="*/ 1731145 w 3338003"/>
              <a:gd name="connsiteY55" fmla="*/ 1438183 h 1518082"/>
              <a:gd name="connsiteX56" fmla="*/ 1757778 w 3338003"/>
              <a:gd name="connsiteY56" fmla="*/ 1429305 h 1518082"/>
              <a:gd name="connsiteX57" fmla="*/ 1775534 w 3338003"/>
              <a:gd name="connsiteY57" fmla="*/ 1411550 h 1518082"/>
              <a:gd name="connsiteX58" fmla="*/ 1784411 w 3338003"/>
              <a:gd name="connsiteY58" fmla="*/ 1384917 h 1518082"/>
              <a:gd name="connsiteX59" fmla="*/ 1846555 w 3338003"/>
              <a:gd name="connsiteY59" fmla="*/ 1340529 h 1518082"/>
              <a:gd name="connsiteX60" fmla="*/ 1890943 w 3338003"/>
              <a:gd name="connsiteY60" fmla="*/ 1305018 h 1518082"/>
              <a:gd name="connsiteX61" fmla="*/ 1908699 w 3338003"/>
              <a:gd name="connsiteY61" fmla="*/ 1287263 h 1518082"/>
              <a:gd name="connsiteX62" fmla="*/ 1961965 w 3338003"/>
              <a:gd name="connsiteY62" fmla="*/ 1251752 h 1518082"/>
              <a:gd name="connsiteX63" fmla="*/ 1988598 w 3338003"/>
              <a:gd name="connsiteY63" fmla="*/ 1233997 h 1518082"/>
              <a:gd name="connsiteX64" fmla="*/ 1997475 w 3338003"/>
              <a:gd name="connsiteY64" fmla="*/ 1207364 h 1518082"/>
              <a:gd name="connsiteX65" fmla="*/ 2068497 w 3338003"/>
              <a:gd name="connsiteY65" fmla="*/ 1154098 h 1518082"/>
              <a:gd name="connsiteX66" fmla="*/ 2112885 w 3338003"/>
              <a:gd name="connsiteY66" fmla="*/ 1109709 h 1518082"/>
              <a:gd name="connsiteX67" fmla="*/ 2166151 w 3338003"/>
              <a:gd name="connsiteY67" fmla="*/ 1074199 h 1518082"/>
              <a:gd name="connsiteX68" fmla="*/ 2183906 w 3338003"/>
              <a:gd name="connsiteY68" fmla="*/ 1056443 h 1518082"/>
              <a:gd name="connsiteX69" fmla="*/ 2237172 w 3338003"/>
              <a:gd name="connsiteY69" fmla="*/ 1038688 h 1518082"/>
              <a:gd name="connsiteX70" fmla="*/ 2254928 w 3338003"/>
              <a:gd name="connsiteY70" fmla="*/ 1012055 h 1518082"/>
              <a:gd name="connsiteX71" fmla="*/ 2281561 w 3338003"/>
              <a:gd name="connsiteY71" fmla="*/ 1003177 h 1518082"/>
              <a:gd name="connsiteX72" fmla="*/ 2308194 w 3338003"/>
              <a:gd name="connsiteY72" fmla="*/ 985422 h 1518082"/>
              <a:gd name="connsiteX73" fmla="*/ 2352582 w 3338003"/>
              <a:gd name="connsiteY73" fmla="*/ 976544 h 1518082"/>
              <a:gd name="connsiteX74" fmla="*/ 2388093 w 3338003"/>
              <a:gd name="connsiteY74" fmla="*/ 967666 h 1518082"/>
              <a:gd name="connsiteX75" fmla="*/ 2441359 w 3338003"/>
              <a:gd name="connsiteY75" fmla="*/ 949911 h 1518082"/>
              <a:gd name="connsiteX76" fmla="*/ 2467992 w 3338003"/>
              <a:gd name="connsiteY76" fmla="*/ 941033 h 1518082"/>
              <a:gd name="connsiteX77" fmla="*/ 2547891 w 3338003"/>
              <a:gd name="connsiteY77" fmla="*/ 923278 h 1518082"/>
              <a:gd name="connsiteX78" fmla="*/ 2583402 w 3338003"/>
              <a:gd name="connsiteY78" fmla="*/ 914400 h 1518082"/>
              <a:gd name="connsiteX79" fmla="*/ 2672178 w 3338003"/>
              <a:gd name="connsiteY79" fmla="*/ 905523 h 1518082"/>
              <a:gd name="connsiteX80" fmla="*/ 3071673 w 3338003"/>
              <a:gd name="connsiteY80" fmla="*/ 914400 h 1518082"/>
              <a:gd name="connsiteX81" fmla="*/ 3151572 w 3338003"/>
              <a:gd name="connsiteY81" fmla="*/ 949911 h 1518082"/>
              <a:gd name="connsiteX82" fmla="*/ 3187083 w 3338003"/>
              <a:gd name="connsiteY82" fmla="*/ 985422 h 1518082"/>
              <a:gd name="connsiteX83" fmla="*/ 3213716 w 3338003"/>
              <a:gd name="connsiteY83" fmla="*/ 994300 h 1518082"/>
              <a:gd name="connsiteX84" fmla="*/ 3231471 w 3338003"/>
              <a:gd name="connsiteY84" fmla="*/ 1020933 h 1518082"/>
              <a:gd name="connsiteX85" fmla="*/ 3284737 w 3338003"/>
              <a:gd name="connsiteY85" fmla="*/ 1091954 h 1518082"/>
              <a:gd name="connsiteX86" fmla="*/ 3311370 w 3338003"/>
              <a:gd name="connsiteY86" fmla="*/ 1145220 h 1518082"/>
              <a:gd name="connsiteX87" fmla="*/ 3338003 w 3338003"/>
              <a:gd name="connsiteY87" fmla="*/ 1189608 h 151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38003" h="1518082">
                <a:moveTo>
                  <a:pt x="0" y="0"/>
                </a:moveTo>
                <a:cubicBezTo>
                  <a:pt x="5918" y="14796"/>
                  <a:pt x="10628" y="30135"/>
                  <a:pt x="17755" y="44389"/>
                </a:cubicBezTo>
                <a:cubicBezTo>
                  <a:pt x="22526" y="53932"/>
                  <a:pt x="31177" y="61272"/>
                  <a:pt x="35510" y="71022"/>
                </a:cubicBezTo>
                <a:cubicBezTo>
                  <a:pt x="43111" y="88125"/>
                  <a:pt x="47348" y="106533"/>
                  <a:pt x="53266" y="124288"/>
                </a:cubicBezTo>
                <a:cubicBezTo>
                  <a:pt x="56225" y="133166"/>
                  <a:pt x="55526" y="144304"/>
                  <a:pt x="62143" y="150921"/>
                </a:cubicBezTo>
                <a:lnTo>
                  <a:pt x="79899" y="168676"/>
                </a:lnTo>
                <a:cubicBezTo>
                  <a:pt x="105045" y="244121"/>
                  <a:pt x="69974" y="152134"/>
                  <a:pt x="106532" y="213065"/>
                </a:cubicBezTo>
                <a:cubicBezTo>
                  <a:pt x="141104" y="270685"/>
                  <a:pt x="88177" y="212467"/>
                  <a:pt x="133165" y="257453"/>
                </a:cubicBezTo>
                <a:cubicBezTo>
                  <a:pt x="136124" y="266331"/>
                  <a:pt x="139471" y="275088"/>
                  <a:pt x="142042" y="284086"/>
                </a:cubicBezTo>
                <a:cubicBezTo>
                  <a:pt x="145835" y="297361"/>
                  <a:pt x="152702" y="332039"/>
                  <a:pt x="159798" y="346230"/>
                </a:cubicBezTo>
                <a:cubicBezTo>
                  <a:pt x="164570" y="355773"/>
                  <a:pt x="171635" y="363985"/>
                  <a:pt x="177553" y="372863"/>
                </a:cubicBezTo>
                <a:cubicBezTo>
                  <a:pt x="180512" y="384700"/>
                  <a:pt x="182925" y="396687"/>
                  <a:pt x="186431" y="408373"/>
                </a:cubicBezTo>
                <a:cubicBezTo>
                  <a:pt x="191809" y="426299"/>
                  <a:pt x="199647" y="443482"/>
                  <a:pt x="204186" y="461639"/>
                </a:cubicBezTo>
                <a:cubicBezTo>
                  <a:pt x="207145" y="473476"/>
                  <a:pt x="209558" y="485463"/>
                  <a:pt x="213064" y="497150"/>
                </a:cubicBezTo>
                <a:cubicBezTo>
                  <a:pt x="213079" y="497200"/>
                  <a:pt x="235250" y="563708"/>
                  <a:pt x="239697" y="577049"/>
                </a:cubicBezTo>
                <a:lnTo>
                  <a:pt x="248574" y="603682"/>
                </a:lnTo>
                <a:cubicBezTo>
                  <a:pt x="251533" y="612560"/>
                  <a:pt x="255182" y="621237"/>
                  <a:pt x="257452" y="630315"/>
                </a:cubicBezTo>
                <a:cubicBezTo>
                  <a:pt x="260411" y="642152"/>
                  <a:pt x="261524" y="654611"/>
                  <a:pt x="266330" y="665826"/>
                </a:cubicBezTo>
                <a:cubicBezTo>
                  <a:pt x="270533" y="675633"/>
                  <a:pt x="279313" y="682916"/>
                  <a:pt x="284085" y="692459"/>
                </a:cubicBezTo>
                <a:cubicBezTo>
                  <a:pt x="288270" y="700829"/>
                  <a:pt x="288418" y="710912"/>
                  <a:pt x="292963" y="719092"/>
                </a:cubicBezTo>
                <a:cubicBezTo>
                  <a:pt x="303326" y="737746"/>
                  <a:pt x="316636" y="754603"/>
                  <a:pt x="328473" y="772358"/>
                </a:cubicBezTo>
                <a:lnTo>
                  <a:pt x="346229" y="798991"/>
                </a:lnTo>
                <a:cubicBezTo>
                  <a:pt x="349188" y="807869"/>
                  <a:pt x="350291" y="817600"/>
                  <a:pt x="355106" y="825624"/>
                </a:cubicBezTo>
                <a:cubicBezTo>
                  <a:pt x="386659" y="878211"/>
                  <a:pt x="371515" y="786078"/>
                  <a:pt x="408372" y="896645"/>
                </a:cubicBezTo>
                <a:cubicBezTo>
                  <a:pt x="430687" y="963588"/>
                  <a:pt x="400586" y="881072"/>
                  <a:pt x="435005" y="949911"/>
                </a:cubicBezTo>
                <a:cubicBezTo>
                  <a:pt x="439190" y="958281"/>
                  <a:pt x="437266" y="969927"/>
                  <a:pt x="443883" y="976544"/>
                </a:cubicBezTo>
                <a:cubicBezTo>
                  <a:pt x="450500" y="983161"/>
                  <a:pt x="461638" y="982463"/>
                  <a:pt x="470516" y="985422"/>
                </a:cubicBezTo>
                <a:cubicBezTo>
                  <a:pt x="473475" y="994300"/>
                  <a:pt x="473548" y="1004748"/>
                  <a:pt x="479394" y="1012055"/>
                </a:cubicBezTo>
                <a:cubicBezTo>
                  <a:pt x="486059" y="1020386"/>
                  <a:pt x="497696" y="1023145"/>
                  <a:pt x="506027" y="1029810"/>
                </a:cubicBezTo>
                <a:cubicBezTo>
                  <a:pt x="512563" y="1035039"/>
                  <a:pt x="517864" y="1041647"/>
                  <a:pt x="523782" y="1047566"/>
                </a:cubicBezTo>
                <a:cubicBezTo>
                  <a:pt x="532680" y="1074258"/>
                  <a:pt x="531294" y="1077887"/>
                  <a:pt x="550415" y="1100832"/>
                </a:cubicBezTo>
                <a:cubicBezTo>
                  <a:pt x="558452" y="1110477"/>
                  <a:pt x="569011" y="1117820"/>
                  <a:pt x="577048" y="1127465"/>
                </a:cubicBezTo>
                <a:cubicBezTo>
                  <a:pt x="583878" y="1135662"/>
                  <a:pt x="587777" y="1146068"/>
                  <a:pt x="594803" y="1154098"/>
                </a:cubicBezTo>
                <a:cubicBezTo>
                  <a:pt x="608582" y="1169846"/>
                  <a:pt x="624396" y="1183690"/>
                  <a:pt x="639192" y="1198486"/>
                </a:cubicBezTo>
                <a:lnTo>
                  <a:pt x="665825" y="1225119"/>
                </a:lnTo>
                <a:cubicBezTo>
                  <a:pt x="674703" y="1233997"/>
                  <a:pt x="685494" y="1241306"/>
                  <a:pt x="692458" y="1251752"/>
                </a:cubicBezTo>
                <a:cubicBezTo>
                  <a:pt x="700524" y="1263851"/>
                  <a:pt x="713911" y="1287705"/>
                  <a:pt x="727969" y="1296140"/>
                </a:cubicBezTo>
                <a:cubicBezTo>
                  <a:pt x="735993" y="1300955"/>
                  <a:pt x="746232" y="1300833"/>
                  <a:pt x="754602" y="1305018"/>
                </a:cubicBezTo>
                <a:cubicBezTo>
                  <a:pt x="823441" y="1339437"/>
                  <a:pt x="740925" y="1309336"/>
                  <a:pt x="807868" y="1331651"/>
                </a:cubicBezTo>
                <a:cubicBezTo>
                  <a:pt x="837798" y="1376546"/>
                  <a:pt x="809376" y="1345722"/>
                  <a:pt x="852256" y="1367162"/>
                </a:cubicBezTo>
                <a:cubicBezTo>
                  <a:pt x="861799" y="1371934"/>
                  <a:pt x="869139" y="1380584"/>
                  <a:pt x="878889" y="1384917"/>
                </a:cubicBezTo>
                <a:cubicBezTo>
                  <a:pt x="895992" y="1392518"/>
                  <a:pt x="914400" y="1396754"/>
                  <a:pt x="932155" y="1402672"/>
                </a:cubicBezTo>
                <a:lnTo>
                  <a:pt x="958788" y="1411550"/>
                </a:lnTo>
                <a:cubicBezTo>
                  <a:pt x="967666" y="1414509"/>
                  <a:pt x="977635" y="1415237"/>
                  <a:pt x="985421" y="1420428"/>
                </a:cubicBezTo>
                <a:cubicBezTo>
                  <a:pt x="994299" y="1426346"/>
                  <a:pt x="1002511" y="1433411"/>
                  <a:pt x="1012054" y="1438183"/>
                </a:cubicBezTo>
                <a:cubicBezTo>
                  <a:pt x="1020424" y="1442368"/>
                  <a:pt x="1030507" y="1442516"/>
                  <a:pt x="1038687" y="1447061"/>
                </a:cubicBezTo>
                <a:cubicBezTo>
                  <a:pt x="1057341" y="1457424"/>
                  <a:pt x="1070677" y="1480934"/>
                  <a:pt x="1091953" y="1482571"/>
                </a:cubicBezTo>
                <a:lnTo>
                  <a:pt x="1207363" y="1491449"/>
                </a:lnTo>
                <a:cubicBezTo>
                  <a:pt x="1219200" y="1494408"/>
                  <a:pt x="1231141" y="1496975"/>
                  <a:pt x="1242873" y="1500327"/>
                </a:cubicBezTo>
                <a:cubicBezTo>
                  <a:pt x="1251871" y="1502898"/>
                  <a:pt x="1260299" y="1507530"/>
                  <a:pt x="1269506" y="1509204"/>
                </a:cubicBezTo>
                <a:cubicBezTo>
                  <a:pt x="1292979" y="1513472"/>
                  <a:pt x="1316854" y="1515123"/>
                  <a:pt x="1340528" y="1518082"/>
                </a:cubicBezTo>
                <a:cubicBezTo>
                  <a:pt x="1420427" y="1515123"/>
                  <a:pt x="1500600" y="1516443"/>
                  <a:pt x="1580225" y="1509204"/>
                </a:cubicBezTo>
                <a:cubicBezTo>
                  <a:pt x="1580232" y="1509203"/>
                  <a:pt x="1646804" y="1487011"/>
                  <a:pt x="1660124" y="1482571"/>
                </a:cubicBezTo>
                <a:lnTo>
                  <a:pt x="1686757" y="1473694"/>
                </a:lnTo>
                <a:lnTo>
                  <a:pt x="1713390" y="1464816"/>
                </a:lnTo>
                <a:cubicBezTo>
                  <a:pt x="1719308" y="1455938"/>
                  <a:pt x="1722814" y="1444848"/>
                  <a:pt x="1731145" y="1438183"/>
                </a:cubicBezTo>
                <a:cubicBezTo>
                  <a:pt x="1738452" y="1432337"/>
                  <a:pt x="1749754" y="1434120"/>
                  <a:pt x="1757778" y="1429305"/>
                </a:cubicBezTo>
                <a:cubicBezTo>
                  <a:pt x="1764955" y="1424999"/>
                  <a:pt x="1769615" y="1417468"/>
                  <a:pt x="1775534" y="1411550"/>
                </a:cubicBezTo>
                <a:cubicBezTo>
                  <a:pt x="1778493" y="1402672"/>
                  <a:pt x="1778972" y="1392532"/>
                  <a:pt x="1784411" y="1384917"/>
                </a:cubicBezTo>
                <a:cubicBezTo>
                  <a:pt x="1810741" y="1348055"/>
                  <a:pt x="1812872" y="1351756"/>
                  <a:pt x="1846555" y="1340529"/>
                </a:cubicBezTo>
                <a:cubicBezTo>
                  <a:pt x="1889416" y="1297666"/>
                  <a:pt x="1834959" y="1349803"/>
                  <a:pt x="1890943" y="1305018"/>
                </a:cubicBezTo>
                <a:cubicBezTo>
                  <a:pt x="1897479" y="1299789"/>
                  <a:pt x="1902003" y="1292285"/>
                  <a:pt x="1908699" y="1287263"/>
                </a:cubicBezTo>
                <a:cubicBezTo>
                  <a:pt x="1925771" y="1274459"/>
                  <a:pt x="1944210" y="1263589"/>
                  <a:pt x="1961965" y="1251752"/>
                </a:cubicBezTo>
                <a:lnTo>
                  <a:pt x="1988598" y="1233997"/>
                </a:lnTo>
                <a:cubicBezTo>
                  <a:pt x="1991557" y="1225119"/>
                  <a:pt x="1992660" y="1215388"/>
                  <a:pt x="1997475" y="1207364"/>
                </a:cubicBezTo>
                <a:cubicBezTo>
                  <a:pt x="2009288" y="1187676"/>
                  <a:pt x="2061886" y="1160709"/>
                  <a:pt x="2068497" y="1154098"/>
                </a:cubicBezTo>
                <a:cubicBezTo>
                  <a:pt x="2083293" y="1139302"/>
                  <a:pt x="2095474" y="1121316"/>
                  <a:pt x="2112885" y="1109709"/>
                </a:cubicBezTo>
                <a:cubicBezTo>
                  <a:pt x="2130640" y="1097872"/>
                  <a:pt x="2151062" y="1089288"/>
                  <a:pt x="2166151" y="1074199"/>
                </a:cubicBezTo>
                <a:cubicBezTo>
                  <a:pt x="2172069" y="1068280"/>
                  <a:pt x="2176420" y="1060186"/>
                  <a:pt x="2183906" y="1056443"/>
                </a:cubicBezTo>
                <a:cubicBezTo>
                  <a:pt x="2200646" y="1048073"/>
                  <a:pt x="2237172" y="1038688"/>
                  <a:pt x="2237172" y="1038688"/>
                </a:cubicBezTo>
                <a:cubicBezTo>
                  <a:pt x="2243091" y="1029810"/>
                  <a:pt x="2246596" y="1018720"/>
                  <a:pt x="2254928" y="1012055"/>
                </a:cubicBezTo>
                <a:cubicBezTo>
                  <a:pt x="2262235" y="1006209"/>
                  <a:pt x="2273191" y="1007362"/>
                  <a:pt x="2281561" y="1003177"/>
                </a:cubicBezTo>
                <a:cubicBezTo>
                  <a:pt x="2291104" y="998405"/>
                  <a:pt x="2298204" y="989168"/>
                  <a:pt x="2308194" y="985422"/>
                </a:cubicBezTo>
                <a:cubicBezTo>
                  <a:pt x="2322322" y="980124"/>
                  <a:pt x="2337852" y="979817"/>
                  <a:pt x="2352582" y="976544"/>
                </a:cubicBezTo>
                <a:cubicBezTo>
                  <a:pt x="2364493" y="973897"/>
                  <a:pt x="2376406" y="971172"/>
                  <a:pt x="2388093" y="967666"/>
                </a:cubicBezTo>
                <a:cubicBezTo>
                  <a:pt x="2406019" y="962288"/>
                  <a:pt x="2423604" y="955829"/>
                  <a:pt x="2441359" y="949911"/>
                </a:cubicBezTo>
                <a:cubicBezTo>
                  <a:pt x="2450237" y="946952"/>
                  <a:pt x="2458913" y="943303"/>
                  <a:pt x="2467992" y="941033"/>
                </a:cubicBezTo>
                <a:cubicBezTo>
                  <a:pt x="2554621" y="919377"/>
                  <a:pt x="2446422" y="945827"/>
                  <a:pt x="2547891" y="923278"/>
                </a:cubicBezTo>
                <a:cubicBezTo>
                  <a:pt x="2559802" y="920631"/>
                  <a:pt x="2571323" y="916126"/>
                  <a:pt x="2583402" y="914400"/>
                </a:cubicBezTo>
                <a:cubicBezTo>
                  <a:pt x="2612843" y="910194"/>
                  <a:pt x="2642586" y="908482"/>
                  <a:pt x="2672178" y="905523"/>
                </a:cubicBezTo>
                <a:cubicBezTo>
                  <a:pt x="2805343" y="908482"/>
                  <a:pt x="2938705" y="906578"/>
                  <a:pt x="3071673" y="914400"/>
                </a:cubicBezTo>
                <a:cubicBezTo>
                  <a:pt x="3095598" y="915807"/>
                  <a:pt x="3131863" y="933018"/>
                  <a:pt x="3151572" y="949911"/>
                </a:cubicBezTo>
                <a:cubicBezTo>
                  <a:pt x="3164282" y="960805"/>
                  <a:pt x="3171202" y="980128"/>
                  <a:pt x="3187083" y="985422"/>
                </a:cubicBezTo>
                <a:lnTo>
                  <a:pt x="3213716" y="994300"/>
                </a:lnTo>
                <a:cubicBezTo>
                  <a:pt x="3219634" y="1003178"/>
                  <a:pt x="3224806" y="1012602"/>
                  <a:pt x="3231471" y="1020933"/>
                </a:cubicBezTo>
                <a:cubicBezTo>
                  <a:pt x="3255511" y="1050982"/>
                  <a:pt x="3267034" y="1038848"/>
                  <a:pt x="3284737" y="1091954"/>
                </a:cubicBezTo>
                <a:cubicBezTo>
                  <a:pt x="3307052" y="1158897"/>
                  <a:pt x="3276951" y="1076381"/>
                  <a:pt x="3311370" y="1145220"/>
                </a:cubicBezTo>
                <a:cubicBezTo>
                  <a:pt x="3334418" y="1191317"/>
                  <a:pt x="3303324" y="1154929"/>
                  <a:pt x="3338003" y="1189608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8" name="Полилиния 27"/>
          <p:cNvSpPr/>
          <p:nvPr/>
        </p:nvSpPr>
        <p:spPr>
          <a:xfrm>
            <a:off x="5814874" y="4296792"/>
            <a:ext cx="1669002" cy="1340528"/>
          </a:xfrm>
          <a:custGeom>
            <a:avLst/>
            <a:gdLst>
              <a:gd name="connsiteX0" fmla="*/ 0 w 1669002"/>
              <a:gd name="connsiteY0" fmla="*/ 994299 h 1340528"/>
              <a:gd name="connsiteX1" fmla="*/ 44388 w 1669002"/>
              <a:gd name="connsiteY1" fmla="*/ 1003177 h 1340528"/>
              <a:gd name="connsiteX2" fmla="*/ 62143 w 1669002"/>
              <a:gd name="connsiteY2" fmla="*/ 1029810 h 1340528"/>
              <a:gd name="connsiteX3" fmla="*/ 115409 w 1669002"/>
              <a:gd name="connsiteY3" fmla="*/ 1091954 h 1340528"/>
              <a:gd name="connsiteX4" fmla="*/ 124287 w 1669002"/>
              <a:gd name="connsiteY4" fmla="*/ 1118587 h 1340528"/>
              <a:gd name="connsiteX5" fmla="*/ 142043 w 1669002"/>
              <a:gd name="connsiteY5" fmla="*/ 1136342 h 1340528"/>
              <a:gd name="connsiteX6" fmla="*/ 186431 w 1669002"/>
              <a:gd name="connsiteY6" fmla="*/ 1180730 h 1340528"/>
              <a:gd name="connsiteX7" fmla="*/ 221942 w 1669002"/>
              <a:gd name="connsiteY7" fmla="*/ 1216241 h 1340528"/>
              <a:gd name="connsiteX8" fmla="*/ 248575 w 1669002"/>
              <a:gd name="connsiteY8" fmla="*/ 1225119 h 1340528"/>
              <a:gd name="connsiteX9" fmla="*/ 301841 w 1669002"/>
              <a:gd name="connsiteY9" fmla="*/ 1260629 h 1340528"/>
              <a:gd name="connsiteX10" fmla="*/ 435006 w 1669002"/>
              <a:gd name="connsiteY10" fmla="*/ 1305018 h 1340528"/>
              <a:gd name="connsiteX11" fmla="*/ 514905 w 1669002"/>
              <a:gd name="connsiteY11" fmla="*/ 1331651 h 1340528"/>
              <a:gd name="connsiteX12" fmla="*/ 541538 w 1669002"/>
              <a:gd name="connsiteY12" fmla="*/ 1340528 h 1340528"/>
              <a:gd name="connsiteX13" fmla="*/ 594804 w 1669002"/>
              <a:gd name="connsiteY13" fmla="*/ 1322773 h 1340528"/>
              <a:gd name="connsiteX14" fmla="*/ 692458 w 1669002"/>
              <a:gd name="connsiteY14" fmla="*/ 1305018 h 1340528"/>
              <a:gd name="connsiteX15" fmla="*/ 745724 w 1669002"/>
              <a:gd name="connsiteY15" fmla="*/ 1278385 h 1340528"/>
              <a:gd name="connsiteX16" fmla="*/ 798990 w 1669002"/>
              <a:gd name="connsiteY16" fmla="*/ 1260629 h 1340528"/>
              <a:gd name="connsiteX17" fmla="*/ 896644 w 1669002"/>
              <a:gd name="connsiteY17" fmla="*/ 1233996 h 1340528"/>
              <a:gd name="connsiteX18" fmla="*/ 923277 w 1669002"/>
              <a:gd name="connsiteY18" fmla="*/ 1225119 h 1340528"/>
              <a:gd name="connsiteX19" fmla="*/ 967666 w 1669002"/>
              <a:gd name="connsiteY19" fmla="*/ 1198486 h 1340528"/>
              <a:gd name="connsiteX20" fmla="*/ 1020932 w 1669002"/>
              <a:gd name="connsiteY20" fmla="*/ 1171853 h 1340528"/>
              <a:gd name="connsiteX21" fmla="*/ 1065320 w 1669002"/>
              <a:gd name="connsiteY21" fmla="*/ 1145220 h 1340528"/>
              <a:gd name="connsiteX22" fmla="*/ 1109709 w 1669002"/>
              <a:gd name="connsiteY22" fmla="*/ 1118587 h 1340528"/>
              <a:gd name="connsiteX23" fmla="*/ 1162975 w 1669002"/>
              <a:gd name="connsiteY23" fmla="*/ 1083076 h 1340528"/>
              <a:gd name="connsiteX24" fmla="*/ 1189608 w 1669002"/>
              <a:gd name="connsiteY24" fmla="*/ 1065321 h 1340528"/>
              <a:gd name="connsiteX25" fmla="*/ 1207363 w 1669002"/>
              <a:gd name="connsiteY25" fmla="*/ 1047565 h 1340528"/>
              <a:gd name="connsiteX26" fmla="*/ 1260629 w 1669002"/>
              <a:gd name="connsiteY26" fmla="*/ 1012055 h 1340528"/>
              <a:gd name="connsiteX27" fmla="*/ 1322773 w 1669002"/>
              <a:gd name="connsiteY27" fmla="*/ 967666 h 1340528"/>
              <a:gd name="connsiteX28" fmla="*/ 1358283 w 1669002"/>
              <a:gd name="connsiteY28" fmla="*/ 932156 h 1340528"/>
              <a:gd name="connsiteX29" fmla="*/ 1393794 w 1669002"/>
              <a:gd name="connsiteY29" fmla="*/ 887767 h 1340528"/>
              <a:gd name="connsiteX30" fmla="*/ 1420427 w 1669002"/>
              <a:gd name="connsiteY30" fmla="*/ 878890 h 1340528"/>
              <a:gd name="connsiteX31" fmla="*/ 1455938 w 1669002"/>
              <a:gd name="connsiteY31" fmla="*/ 843379 h 1340528"/>
              <a:gd name="connsiteX32" fmla="*/ 1473693 w 1669002"/>
              <a:gd name="connsiteY32" fmla="*/ 816746 h 1340528"/>
              <a:gd name="connsiteX33" fmla="*/ 1500326 w 1669002"/>
              <a:gd name="connsiteY33" fmla="*/ 807868 h 1340528"/>
              <a:gd name="connsiteX34" fmla="*/ 1509204 w 1669002"/>
              <a:gd name="connsiteY34" fmla="*/ 781235 h 1340528"/>
              <a:gd name="connsiteX35" fmla="*/ 1535837 w 1669002"/>
              <a:gd name="connsiteY35" fmla="*/ 763480 h 1340528"/>
              <a:gd name="connsiteX36" fmla="*/ 1589103 w 1669002"/>
              <a:gd name="connsiteY36" fmla="*/ 710214 h 1340528"/>
              <a:gd name="connsiteX37" fmla="*/ 1606858 w 1669002"/>
              <a:gd name="connsiteY37" fmla="*/ 692458 h 1340528"/>
              <a:gd name="connsiteX38" fmla="*/ 1642369 w 1669002"/>
              <a:gd name="connsiteY38" fmla="*/ 639192 h 1340528"/>
              <a:gd name="connsiteX39" fmla="*/ 1660124 w 1669002"/>
              <a:gd name="connsiteY39" fmla="*/ 585926 h 1340528"/>
              <a:gd name="connsiteX40" fmla="*/ 1669002 w 1669002"/>
              <a:gd name="connsiteY40" fmla="*/ 559293 h 1340528"/>
              <a:gd name="connsiteX41" fmla="*/ 1660124 w 1669002"/>
              <a:gd name="connsiteY41" fmla="*/ 346229 h 1340528"/>
              <a:gd name="connsiteX42" fmla="*/ 1651246 w 1669002"/>
              <a:gd name="connsiteY42" fmla="*/ 248575 h 1340528"/>
              <a:gd name="connsiteX43" fmla="*/ 1642369 w 1669002"/>
              <a:gd name="connsiteY43" fmla="*/ 186431 h 1340528"/>
              <a:gd name="connsiteX44" fmla="*/ 1642369 w 1669002"/>
              <a:gd name="connsiteY44" fmla="*/ 0 h 134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669002" h="1340528">
                <a:moveTo>
                  <a:pt x="0" y="994299"/>
                </a:moveTo>
                <a:cubicBezTo>
                  <a:pt x="14796" y="997258"/>
                  <a:pt x="31287" y="995691"/>
                  <a:pt x="44388" y="1003177"/>
                </a:cubicBezTo>
                <a:cubicBezTo>
                  <a:pt x="53652" y="1008471"/>
                  <a:pt x="55199" y="1021709"/>
                  <a:pt x="62143" y="1029810"/>
                </a:cubicBezTo>
                <a:cubicBezTo>
                  <a:pt x="88356" y="1060392"/>
                  <a:pt x="99103" y="1059343"/>
                  <a:pt x="115409" y="1091954"/>
                </a:cubicBezTo>
                <a:cubicBezTo>
                  <a:pt x="119594" y="1100324"/>
                  <a:pt x="119472" y="1110563"/>
                  <a:pt x="124287" y="1118587"/>
                </a:cubicBezTo>
                <a:cubicBezTo>
                  <a:pt x="128593" y="1125764"/>
                  <a:pt x="136814" y="1129806"/>
                  <a:pt x="142043" y="1136342"/>
                </a:cubicBezTo>
                <a:cubicBezTo>
                  <a:pt x="198004" y="1206291"/>
                  <a:pt x="118633" y="1122618"/>
                  <a:pt x="186431" y="1180730"/>
                </a:cubicBezTo>
                <a:cubicBezTo>
                  <a:pt x="199141" y="1191624"/>
                  <a:pt x="206061" y="1210947"/>
                  <a:pt x="221942" y="1216241"/>
                </a:cubicBezTo>
                <a:cubicBezTo>
                  <a:pt x="230820" y="1219200"/>
                  <a:pt x="240395" y="1220574"/>
                  <a:pt x="248575" y="1225119"/>
                </a:cubicBezTo>
                <a:cubicBezTo>
                  <a:pt x="267229" y="1235482"/>
                  <a:pt x="281597" y="1253881"/>
                  <a:pt x="301841" y="1260629"/>
                </a:cubicBezTo>
                <a:lnTo>
                  <a:pt x="435006" y="1305018"/>
                </a:lnTo>
                <a:lnTo>
                  <a:pt x="514905" y="1331651"/>
                </a:lnTo>
                <a:lnTo>
                  <a:pt x="541538" y="1340528"/>
                </a:lnTo>
                <a:cubicBezTo>
                  <a:pt x="559293" y="1334610"/>
                  <a:pt x="576343" y="1325850"/>
                  <a:pt x="594804" y="1322773"/>
                </a:cubicBezTo>
                <a:cubicBezTo>
                  <a:pt x="618534" y="1318818"/>
                  <a:pt x="667654" y="1311219"/>
                  <a:pt x="692458" y="1305018"/>
                </a:cubicBezTo>
                <a:cubicBezTo>
                  <a:pt x="747955" y="1291144"/>
                  <a:pt x="689936" y="1303180"/>
                  <a:pt x="745724" y="1278385"/>
                </a:cubicBezTo>
                <a:cubicBezTo>
                  <a:pt x="762827" y="1270784"/>
                  <a:pt x="780638" y="1264299"/>
                  <a:pt x="798990" y="1260629"/>
                </a:cubicBezTo>
                <a:cubicBezTo>
                  <a:pt x="861736" y="1248081"/>
                  <a:pt x="829057" y="1256525"/>
                  <a:pt x="896644" y="1233996"/>
                </a:cubicBezTo>
                <a:lnTo>
                  <a:pt x="923277" y="1225119"/>
                </a:lnTo>
                <a:cubicBezTo>
                  <a:pt x="957960" y="1190436"/>
                  <a:pt x="921566" y="1221536"/>
                  <a:pt x="967666" y="1198486"/>
                </a:cubicBezTo>
                <a:cubicBezTo>
                  <a:pt x="1036504" y="1164067"/>
                  <a:pt x="953990" y="1194165"/>
                  <a:pt x="1020932" y="1171853"/>
                </a:cubicBezTo>
                <a:cubicBezTo>
                  <a:pt x="1065918" y="1126865"/>
                  <a:pt x="1007700" y="1179792"/>
                  <a:pt x="1065320" y="1145220"/>
                </a:cubicBezTo>
                <a:cubicBezTo>
                  <a:pt x="1126251" y="1108662"/>
                  <a:pt x="1034264" y="1143733"/>
                  <a:pt x="1109709" y="1118587"/>
                </a:cubicBezTo>
                <a:lnTo>
                  <a:pt x="1162975" y="1083076"/>
                </a:lnTo>
                <a:cubicBezTo>
                  <a:pt x="1171853" y="1077158"/>
                  <a:pt x="1182064" y="1072866"/>
                  <a:pt x="1189608" y="1065321"/>
                </a:cubicBezTo>
                <a:cubicBezTo>
                  <a:pt x="1195526" y="1059402"/>
                  <a:pt x="1200667" y="1052587"/>
                  <a:pt x="1207363" y="1047565"/>
                </a:cubicBezTo>
                <a:cubicBezTo>
                  <a:pt x="1224434" y="1034761"/>
                  <a:pt x="1245540" y="1027144"/>
                  <a:pt x="1260629" y="1012055"/>
                </a:cubicBezTo>
                <a:cubicBezTo>
                  <a:pt x="1302757" y="969927"/>
                  <a:pt x="1280259" y="981838"/>
                  <a:pt x="1322773" y="967666"/>
                </a:cubicBezTo>
                <a:cubicBezTo>
                  <a:pt x="1338554" y="920318"/>
                  <a:pt x="1318827" y="955829"/>
                  <a:pt x="1358283" y="932156"/>
                </a:cubicBezTo>
                <a:cubicBezTo>
                  <a:pt x="1394484" y="910436"/>
                  <a:pt x="1357502" y="916800"/>
                  <a:pt x="1393794" y="887767"/>
                </a:cubicBezTo>
                <a:cubicBezTo>
                  <a:pt x="1401101" y="881921"/>
                  <a:pt x="1411549" y="881849"/>
                  <a:pt x="1420427" y="878890"/>
                </a:cubicBezTo>
                <a:cubicBezTo>
                  <a:pt x="1432264" y="867053"/>
                  <a:pt x="1446652" y="857308"/>
                  <a:pt x="1455938" y="843379"/>
                </a:cubicBezTo>
                <a:cubicBezTo>
                  <a:pt x="1461856" y="834501"/>
                  <a:pt x="1465362" y="823411"/>
                  <a:pt x="1473693" y="816746"/>
                </a:cubicBezTo>
                <a:cubicBezTo>
                  <a:pt x="1481000" y="810900"/>
                  <a:pt x="1491448" y="810827"/>
                  <a:pt x="1500326" y="807868"/>
                </a:cubicBezTo>
                <a:cubicBezTo>
                  <a:pt x="1503285" y="798990"/>
                  <a:pt x="1503358" y="788542"/>
                  <a:pt x="1509204" y="781235"/>
                </a:cubicBezTo>
                <a:cubicBezTo>
                  <a:pt x="1515869" y="772904"/>
                  <a:pt x="1527862" y="770568"/>
                  <a:pt x="1535837" y="763480"/>
                </a:cubicBezTo>
                <a:cubicBezTo>
                  <a:pt x="1554604" y="746798"/>
                  <a:pt x="1571348" y="727969"/>
                  <a:pt x="1589103" y="710214"/>
                </a:cubicBezTo>
                <a:lnTo>
                  <a:pt x="1606858" y="692458"/>
                </a:lnTo>
                <a:cubicBezTo>
                  <a:pt x="1636231" y="604344"/>
                  <a:pt x="1586950" y="738948"/>
                  <a:pt x="1642369" y="639192"/>
                </a:cubicBezTo>
                <a:cubicBezTo>
                  <a:pt x="1651458" y="622831"/>
                  <a:pt x="1654206" y="603681"/>
                  <a:pt x="1660124" y="585926"/>
                </a:cubicBezTo>
                <a:lnTo>
                  <a:pt x="1669002" y="559293"/>
                </a:lnTo>
                <a:cubicBezTo>
                  <a:pt x="1666043" y="488272"/>
                  <a:pt x="1664179" y="417196"/>
                  <a:pt x="1660124" y="346229"/>
                </a:cubicBezTo>
                <a:cubicBezTo>
                  <a:pt x="1658259" y="313597"/>
                  <a:pt x="1654855" y="281061"/>
                  <a:pt x="1651246" y="248575"/>
                </a:cubicBezTo>
                <a:cubicBezTo>
                  <a:pt x="1648935" y="227778"/>
                  <a:pt x="1643116" y="207343"/>
                  <a:pt x="1642369" y="186431"/>
                </a:cubicBezTo>
                <a:cubicBezTo>
                  <a:pt x="1640151" y="124327"/>
                  <a:pt x="1642369" y="62144"/>
                  <a:pt x="1642369" y="0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9" name="Полилиния 28"/>
          <p:cNvSpPr/>
          <p:nvPr/>
        </p:nvSpPr>
        <p:spPr>
          <a:xfrm>
            <a:off x="6862439" y="3719744"/>
            <a:ext cx="677881" cy="523782"/>
          </a:xfrm>
          <a:custGeom>
            <a:avLst/>
            <a:gdLst>
              <a:gd name="connsiteX0" fmla="*/ 639192 w 677881"/>
              <a:gd name="connsiteY0" fmla="*/ 523782 h 523782"/>
              <a:gd name="connsiteX1" fmla="*/ 656947 w 677881"/>
              <a:gd name="connsiteY1" fmla="*/ 257452 h 523782"/>
              <a:gd name="connsiteX2" fmla="*/ 639192 w 677881"/>
              <a:gd name="connsiteY2" fmla="*/ 195308 h 523782"/>
              <a:gd name="connsiteX3" fmla="*/ 612559 w 677881"/>
              <a:gd name="connsiteY3" fmla="*/ 177553 h 523782"/>
              <a:gd name="connsiteX4" fmla="*/ 603681 w 677881"/>
              <a:gd name="connsiteY4" fmla="*/ 150920 h 523782"/>
              <a:gd name="connsiteX5" fmla="*/ 577048 w 677881"/>
              <a:gd name="connsiteY5" fmla="*/ 133165 h 523782"/>
              <a:gd name="connsiteX6" fmla="*/ 559293 w 677881"/>
              <a:gd name="connsiteY6" fmla="*/ 115409 h 523782"/>
              <a:gd name="connsiteX7" fmla="*/ 532660 w 677881"/>
              <a:gd name="connsiteY7" fmla="*/ 97654 h 523782"/>
              <a:gd name="connsiteX8" fmla="*/ 497149 w 677881"/>
              <a:gd name="connsiteY8" fmla="*/ 71021 h 523782"/>
              <a:gd name="connsiteX9" fmla="*/ 470516 w 677881"/>
              <a:gd name="connsiteY9" fmla="*/ 62143 h 523782"/>
              <a:gd name="connsiteX10" fmla="*/ 417250 w 677881"/>
              <a:gd name="connsiteY10" fmla="*/ 26633 h 523782"/>
              <a:gd name="connsiteX11" fmla="*/ 328474 w 677881"/>
              <a:gd name="connsiteY11" fmla="*/ 0 h 523782"/>
              <a:gd name="connsiteX12" fmla="*/ 124287 w 677881"/>
              <a:gd name="connsiteY12" fmla="*/ 8877 h 523782"/>
              <a:gd name="connsiteX13" fmla="*/ 106532 w 677881"/>
              <a:gd name="connsiteY13" fmla="*/ 26633 h 523782"/>
              <a:gd name="connsiteX14" fmla="*/ 8878 w 677881"/>
              <a:gd name="connsiteY14" fmla="*/ 106532 h 523782"/>
              <a:gd name="connsiteX15" fmla="*/ 0 w 677881"/>
              <a:gd name="connsiteY15" fmla="*/ 124287 h 52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7881" h="523782">
                <a:moveTo>
                  <a:pt x="639192" y="523782"/>
                </a:moveTo>
                <a:cubicBezTo>
                  <a:pt x="702470" y="418319"/>
                  <a:pt x="672728" y="486280"/>
                  <a:pt x="656947" y="257452"/>
                </a:cubicBezTo>
                <a:cubicBezTo>
                  <a:pt x="656826" y="255704"/>
                  <a:pt x="643472" y="200658"/>
                  <a:pt x="639192" y="195308"/>
                </a:cubicBezTo>
                <a:cubicBezTo>
                  <a:pt x="632527" y="186977"/>
                  <a:pt x="621437" y="183471"/>
                  <a:pt x="612559" y="177553"/>
                </a:cubicBezTo>
                <a:cubicBezTo>
                  <a:pt x="609600" y="168675"/>
                  <a:pt x="609527" y="158227"/>
                  <a:pt x="603681" y="150920"/>
                </a:cubicBezTo>
                <a:cubicBezTo>
                  <a:pt x="597016" y="142589"/>
                  <a:pt x="585379" y="139830"/>
                  <a:pt x="577048" y="133165"/>
                </a:cubicBezTo>
                <a:cubicBezTo>
                  <a:pt x="570512" y="127936"/>
                  <a:pt x="565829" y="120638"/>
                  <a:pt x="559293" y="115409"/>
                </a:cubicBezTo>
                <a:cubicBezTo>
                  <a:pt x="550962" y="108744"/>
                  <a:pt x="541342" y="103856"/>
                  <a:pt x="532660" y="97654"/>
                </a:cubicBezTo>
                <a:cubicBezTo>
                  <a:pt x="520620" y="89054"/>
                  <a:pt x="509996" y="78362"/>
                  <a:pt x="497149" y="71021"/>
                </a:cubicBezTo>
                <a:cubicBezTo>
                  <a:pt x="489024" y="66378"/>
                  <a:pt x="478696" y="66688"/>
                  <a:pt x="470516" y="62143"/>
                </a:cubicBezTo>
                <a:cubicBezTo>
                  <a:pt x="451862" y="51780"/>
                  <a:pt x="437494" y="33381"/>
                  <a:pt x="417250" y="26633"/>
                </a:cubicBezTo>
                <a:cubicBezTo>
                  <a:pt x="352409" y="5019"/>
                  <a:pt x="382141" y="13416"/>
                  <a:pt x="328474" y="0"/>
                </a:cubicBezTo>
                <a:cubicBezTo>
                  <a:pt x="260412" y="2959"/>
                  <a:pt x="191928" y="760"/>
                  <a:pt x="124287" y="8877"/>
                </a:cubicBezTo>
                <a:cubicBezTo>
                  <a:pt x="115977" y="9874"/>
                  <a:pt x="113228" y="21611"/>
                  <a:pt x="106532" y="26633"/>
                </a:cubicBezTo>
                <a:cubicBezTo>
                  <a:pt x="79663" y="46785"/>
                  <a:pt x="25397" y="73496"/>
                  <a:pt x="8878" y="106532"/>
                </a:cubicBezTo>
                <a:lnTo>
                  <a:pt x="0" y="124287"/>
                </a:ln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0" name="Полилиния 29"/>
          <p:cNvSpPr/>
          <p:nvPr/>
        </p:nvSpPr>
        <p:spPr>
          <a:xfrm>
            <a:off x="5814874" y="3950563"/>
            <a:ext cx="985421" cy="683581"/>
          </a:xfrm>
          <a:custGeom>
            <a:avLst/>
            <a:gdLst>
              <a:gd name="connsiteX0" fmla="*/ 985421 w 985421"/>
              <a:gd name="connsiteY0" fmla="*/ 0 h 683581"/>
              <a:gd name="connsiteX1" fmla="*/ 923277 w 985421"/>
              <a:gd name="connsiteY1" fmla="*/ 97654 h 683581"/>
              <a:gd name="connsiteX2" fmla="*/ 905522 w 985421"/>
              <a:gd name="connsiteY2" fmla="*/ 124287 h 683581"/>
              <a:gd name="connsiteX3" fmla="*/ 887767 w 985421"/>
              <a:gd name="connsiteY3" fmla="*/ 150920 h 683581"/>
              <a:gd name="connsiteX4" fmla="*/ 852256 w 985421"/>
              <a:gd name="connsiteY4" fmla="*/ 257453 h 683581"/>
              <a:gd name="connsiteX5" fmla="*/ 843378 w 985421"/>
              <a:gd name="connsiteY5" fmla="*/ 284086 h 683581"/>
              <a:gd name="connsiteX6" fmla="*/ 834501 w 985421"/>
              <a:gd name="connsiteY6" fmla="*/ 310719 h 683581"/>
              <a:gd name="connsiteX7" fmla="*/ 816745 w 985421"/>
              <a:gd name="connsiteY7" fmla="*/ 328474 h 683581"/>
              <a:gd name="connsiteX8" fmla="*/ 807868 w 985421"/>
              <a:gd name="connsiteY8" fmla="*/ 355107 h 683581"/>
              <a:gd name="connsiteX9" fmla="*/ 772357 w 985421"/>
              <a:gd name="connsiteY9" fmla="*/ 390618 h 683581"/>
              <a:gd name="connsiteX10" fmla="*/ 727969 w 985421"/>
              <a:gd name="connsiteY10" fmla="*/ 443884 h 683581"/>
              <a:gd name="connsiteX11" fmla="*/ 710213 w 985421"/>
              <a:gd name="connsiteY11" fmla="*/ 461639 h 683581"/>
              <a:gd name="connsiteX12" fmla="*/ 674703 w 985421"/>
              <a:gd name="connsiteY12" fmla="*/ 514905 h 683581"/>
              <a:gd name="connsiteX13" fmla="*/ 648070 w 985421"/>
              <a:gd name="connsiteY13" fmla="*/ 568171 h 683581"/>
              <a:gd name="connsiteX14" fmla="*/ 630314 w 985421"/>
              <a:gd name="connsiteY14" fmla="*/ 585926 h 683581"/>
              <a:gd name="connsiteX15" fmla="*/ 603681 w 985421"/>
              <a:gd name="connsiteY15" fmla="*/ 594804 h 683581"/>
              <a:gd name="connsiteX16" fmla="*/ 577048 w 985421"/>
              <a:gd name="connsiteY16" fmla="*/ 612559 h 683581"/>
              <a:gd name="connsiteX17" fmla="*/ 523782 w 985421"/>
              <a:gd name="connsiteY17" fmla="*/ 630315 h 683581"/>
              <a:gd name="connsiteX18" fmla="*/ 497149 w 985421"/>
              <a:gd name="connsiteY18" fmla="*/ 648070 h 683581"/>
              <a:gd name="connsiteX19" fmla="*/ 443883 w 985421"/>
              <a:gd name="connsiteY19" fmla="*/ 665825 h 683581"/>
              <a:gd name="connsiteX20" fmla="*/ 372862 w 985421"/>
              <a:gd name="connsiteY20" fmla="*/ 683581 h 683581"/>
              <a:gd name="connsiteX21" fmla="*/ 248575 w 985421"/>
              <a:gd name="connsiteY21" fmla="*/ 665825 h 683581"/>
              <a:gd name="connsiteX22" fmla="*/ 195309 w 985421"/>
              <a:gd name="connsiteY22" fmla="*/ 648070 h 683581"/>
              <a:gd name="connsiteX23" fmla="*/ 177553 w 985421"/>
              <a:gd name="connsiteY23" fmla="*/ 630315 h 683581"/>
              <a:gd name="connsiteX24" fmla="*/ 124287 w 985421"/>
              <a:gd name="connsiteY24" fmla="*/ 603682 h 683581"/>
              <a:gd name="connsiteX25" fmla="*/ 71021 w 985421"/>
              <a:gd name="connsiteY25" fmla="*/ 532660 h 683581"/>
              <a:gd name="connsiteX26" fmla="*/ 53266 w 985421"/>
              <a:gd name="connsiteY26" fmla="*/ 506027 h 683581"/>
              <a:gd name="connsiteX27" fmla="*/ 35510 w 985421"/>
              <a:gd name="connsiteY27" fmla="*/ 488272 h 683581"/>
              <a:gd name="connsiteX28" fmla="*/ 0 w 985421"/>
              <a:gd name="connsiteY28" fmla="*/ 408373 h 683581"/>
              <a:gd name="connsiteX29" fmla="*/ 8877 w 985421"/>
              <a:gd name="connsiteY29" fmla="*/ 337352 h 6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85421" h="683581">
                <a:moveTo>
                  <a:pt x="985421" y="0"/>
                </a:moveTo>
                <a:cubicBezTo>
                  <a:pt x="935341" y="80128"/>
                  <a:pt x="956533" y="47770"/>
                  <a:pt x="923277" y="97654"/>
                </a:cubicBezTo>
                <a:lnTo>
                  <a:pt x="905522" y="124287"/>
                </a:lnTo>
                <a:cubicBezTo>
                  <a:pt x="899604" y="133165"/>
                  <a:pt x="891141" y="140798"/>
                  <a:pt x="887767" y="150920"/>
                </a:cubicBezTo>
                <a:lnTo>
                  <a:pt x="852256" y="257453"/>
                </a:lnTo>
                <a:lnTo>
                  <a:pt x="843378" y="284086"/>
                </a:lnTo>
                <a:cubicBezTo>
                  <a:pt x="840419" y="292964"/>
                  <a:pt x="841118" y="304102"/>
                  <a:pt x="834501" y="310719"/>
                </a:cubicBezTo>
                <a:lnTo>
                  <a:pt x="816745" y="328474"/>
                </a:lnTo>
                <a:cubicBezTo>
                  <a:pt x="813786" y="337352"/>
                  <a:pt x="813307" y="347492"/>
                  <a:pt x="807868" y="355107"/>
                </a:cubicBezTo>
                <a:cubicBezTo>
                  <a:pt x="798138" y="368729"/>
                  <a:pt x="784194" y="378781"/>
                  <a:pt x="772357" y="390618"/>
                </a:cubicBezTo>
                <a:cubicBezTo>
                  <a:pt x="709084" y="453891"/>
                  <a:pt x="777414" y="382079"/>
                  <a:pt x="727969" y="443884"/>
                </a:cubicBezTo>
                <a:cubicBezTo>
                  <a:pt x="722740" y="450420"/>
                  <a:pt x="715235" y="454943"/>
                  <a:pt x="710213" y="461639"/>
                </a:cubicBezTo>
                <a:cubicBezTo>
                  <a:pt x="697409" y="478710"/>
                  <a:pt x="681451" y="494661"/>
                  <a:pt x="674703" y="514905"/>
                </a:cubicBezTo>
                <a:cubicBezTo>
                  <a:pt x="665327" y="543033"/>
                  <a:pt x="667737" y="543588"/>
                  <a:pt x="648070" y="568171"/>
                </a:cubicBezTo>
                <a:cubicBezTo>
                  <a:pt x="642841" y="574707"/>
                  <a:pt x="637491" y="581620"/>
                  <a:pt x="630314" y="585926"/>
                </a:cubicBezTo>
                <a:cubicBezTo>
                  <a:pt x="622290" y="590741"/>
                  <a:pt x="612051" y="590619"/>
                  <a:pt x="603681" y="594804"/>
                </a:cubicBezTo>
                <a:cubicBezTo>
                  <a:pt x="594138" y="599576"/>
                  <a:pt x="586798" y="608226"/>
                  <a:pt x="577048" y="612559"/>
                </a:cubicBezTo>
                <a:cubicBezTo>
                  <a:pt x="559945" y="620160"/>
                  <a:pt x="539355" y="619933"/>
                  <a:pt x="523782" y="630315"/>
                </a:cubicBezTo>
                <a:cubicBezTo>
                  <a:pt x="514904" y="636233"/>
                  <a:pt x="506899" y="643737"/>
                  <a:pt x="497149" y="648070"/>
                </a:cubicBezTo>
                <a:cubicBezTo>
                  <a:pt x="480046" y="655671"/>
                  <a:pt x="461638" y="659907"/>
                  <a:pt x="443883" y="665825"/>
                </a:cubicBezTo>
                <a:cubicBezTo>
                  <a:pt x="402931" y="679476"/>
                  <a:pt x="426432" y="672866"/>
                  <a:pt x="372862" y="683581"/>
                </a:cubicBezTo>
                <a:cubicBezTo>
                  <a:pt x="311156" y="677410"/>
                  <a:pt x="296850" y="680308"/>
                  <a:pt x="248575" y="665825"/>
                </a:cubicBezTo>
                <a:cubicBezTo>
                  <a:pt x="230649" y="660447"/>
                  <a:pt x="195309" y="648070"/>
                  <a:pt x="195309" y="648070"/>
                </a:cubicBezTo>
                <a:cubicBezTo>
                  <a:pt x="189390" y="642152"/>
                  <a:pt x="184730" y="634621"/>
                  <a:pt x="177553" y="630315"/>
                </a:cubicBezTo>
                <a:cubicBezTo>
                  <a:pt x="111928" y="590940"/>
                  <a:pt x="191623" y="657552"/>
                  <a:pt x="124287" y="603682"/>
                </a:cubicBezTo>
                <a:cubicBezTo>
                  <a:pt x="100830" y="584916"/>
                  <a:pt x="87244" y="556995"/>
                  <a:pt x="71021" y="532660"/>
                </a:cubicBezTo>
                <a:cubicBezTo>
                  <a:pt x="65103" y="523782"/>
                  <a:pt x="60811" y="513571"/>
                  <a:pt x="53266" y="506027"/>
                </a:cubicBezTo>
                <a:lnTo>
                  <a:pt x="35510" y="488272"/>
                </a:lnTo>
                <a:cubicBezTo>
                  <a:pt x="14381" y="424884"/>
                  <a:pt x="28136" y="450579"/>
                  <a:pt x="0" y="408373"/>
                </a:cubicBezTo>
                <a:cubicBezTo>
                  <a:pt x="9295" y="343300"/>
                  <a:pt x="8877" y="367154"/>
                  <a:pt x="8877" y="337352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1" name="Полилиния 30"/>
          <p:cNvSpPr/>
          <p:nvPr/>
        </p:nvSpPr>
        <p:spPr>
          <a:xfrm>
            <a:off x="5814874" y="3266983"/>
            <a:ext cx="1455938" cy="976543"/>
          </a:xfrm>
          <a:custGeom>
            <a:avLst/>
            <a:gdLst>
              <a:gd name="connsiteX0" fmla="*/ 17755 w 1455938"/>
              <a:gd name="connsiteY0" fmla="*/ 976543 h 976543"/>
              <a:gd name="connsiteX1" fmla="*/ 8877 w 1455938"/>
              <a:gd name="connsiteY1" fmla="*/ 932155 h 976543"/>
              <a:gd name="connsiteX2" fmla="*/ 0 w 1455938"/>
              <a:gd name="connsiteY2" fmla="*/ 905522 h 976543"/>
              <a:gd name="connsiteX3" fmla="*/ 26633 w 1455938"/>
              <a:gd name="connsiteY3" fmla="*/ 781234 h 976543"/>
              <a:gd name="connsiteX4" fmla="*/ 44388 w 1455938"/>
              <a:gd name="connsiteY4" fmla="*/ 754601 h 976543"/>
              <a:gd name="connsiteX5" fmla="*/ 53266 w 1455938"/>
              <a:gd name="connsiteY5" fmla="*/ 727968 h 976543"/>
              <a:gd name="connsiteX6" fmla="*/ 71021 w 1455938"/>
              <a:gd name="connsiteY6" fmla="*/ 701335 h 976543"/>
              <a:gd name="connsiteX7" fmla="*/ 79899 w 1455938"/>
              <a:gd name="connsiteY7" fmla="*/ 674702 h 976543"/>
              <a:gd name="connsiteX8" fmla="*/ 106532 w 1455938"/>
              <a:gd name="connsiteY8" fmla="*/ 656947 h 976543"/>
              <a:gd name="connsiteX9" fmla="*/ 124287 w 1455938"/>
              <a:gd name="connsiteY9" fmla="*/ 630314 h 976543"/>
              <a:gd name="connsiteX10" fmla="*/ 159798 w 1455938"/>
              <a:gd name="connsiteY10" fmla="*/ 594803 h 976543"/>
              <a:gd name="connsiteX11" fmla="*/ 195309 w 1455938"/>
              <a:gd name="connsiteY11" fmla="*/ 550415 h 976543"/>
              <a:gd name="connsiteX12" fmla="*/ 239697 w 1455938"/>
              <a:gd name="connsiteY12" fmla="*/ 514904 h 976543"/>
              <a:gd name="connsiteX13" fmla="*/ 257452 w 1455938"/>
              <a:gd name="connsiteY13" fmla="*/ 488271 h 976543"/>
              <a:gd name="connsiteX14" fmla="*/ 266330 w 1455938"/>
              <a:gd name="connsiteY14" fmla="*/ 461638 h 976543"/>
              <a:gd name="connsiteX15" fmla="*/ 292963 w 1455938"/>
              <a:gd name="connsiteY15" fmla="*/ 443883 h 976543"/>
              <a:gd name="connsiteX16" fmla="*/ 328474 w 1455938"/>
              <a:gd name="connsiteY16" fmla="*/ 417250 h 976543"/>
              <a:gd name="connsiteX17" fmla="*/ 355107 w 1455938"/>
              <a:gd name="connsiteY17" fmla="*/ 390617 h 976543"/>
              <a:gd name="connsiteX18" fmla="*/ 381740 w 1455938"/>
              <a:gd name="connsiteY18" fmla="*/ 372862 h 976543"/>
              <a:gd name="connsiteX19" fmla="*/ 399495 w 1455938"/>
              <a:gd name="connsiteY19" fmla="*/ 355106 h 976543"/>
              <a:gd name="connsiteX20" fmla="*/ 426128 w 1455938"/>
              <a:gd name="connsiteY20" fmla="*/ 346229 h 976543"/>
              <a:gd name="connsiteX21" fmla="*/ 497149 w 1455938"/>
              <a:gd name="connsiteY21" fmla="*/ 310718 h 976543"/>
              <a:gd name="connsiteX22" fmla="*/ 523782 w 1455938"/>
              <a:gd name="connsiteY22" fmla="*/ 301840 h 976543"/>
              <a:gd name="connsiteX23" fmla="*/ 550415 w 1455938"/>
              <a:gd name="connsiteY23" fmla="*/ 292963 h 976543"/>
              <a:gd name="connsiteX24" fmla="*/ 630314 w 1455938"/>
              <a:gd name="connsiteY24" fmla="*/ 257452 h 976543"/>
              <a:gd name="connsiteX25" fmla="*/ 656947 w 1455938"/>
              <a:gd name="connsiteY25" fmla="*/ 248574 h 976543"/>
              <a:gd name="connsiteX26" fmla="*/ 710213 w 1455938"/>
              <a:gd name="connsiteY26" fmla="*/ 221941 h 976543"/>
              <a:gd name="connsiteX27" fmla="*/ 763479 w 1455938"/>
              <a:gd name="connsiteY27" fmla="*/ 195308 h 976543"/>
              <a:gd name="connsiteX28" fmla="*/ 843378 w 1455938"/>
              <a:gd name="connsiteY28" fmla="*/ 159798 h 976543"/>
              <a:gd name="connsiteX29" fmla="*/ 870011 w 1455938"/>
              <a:gd name="connsiteY29" fmla="*/ 150920 h 976543"/>
              <a:gd name="connsiteX30" fmla="*/ 887767 w 1455938"/>
              <a:gd name="connsiteY30" fmla="*/ 133165 h 976543"/>
              <a:gd name="connsiteX31" fmla="*/ 923277 w 1455938"/>
              <a:gd name="connsiteY31" fmla="*/ 124287 h 976543"/>
              <a:gd name="connsiteX32" fmla="*/ 1020932 w 1455938"/>
              <a:gd name="connsiteY32" fmla="*/ 115409 h 976543"/>
              <a:gd name="connsiteX33" fmla="*/ 1091953 w 1455938"/>
              <a:gd name="connsiteY33" fmla="*/ 97654 h 976543"/>
              <a:gd name="connsiteX34" fmla="*/ 1127464 w 1455938"/>
              <a:gd name="connsiteY34" fmla="*/ 88776 h 976543"/>
              <a:gd name="connsiteX35" fmla="*/ 1180730 w 1455938"/>
              <a:gd name="connsiteY35" fmla="*/ 71021 h 976543"/>
              <a:gd name="connsiteX36" fmla="*/ 1242874 w 1455938"/>
              <a:gd name="connsiteY36" fmla="*/ 62143 h 976543"/>
              <a:gd name="connsiteX37" fmla="*/ 1305017 w 1455938"/>
              <a:gd name="connsiteY37" fmla="*/ 44388 h 976543"/>
              <a:gd name="connsiteX38" fmla="*/ 1358283 w 1455938"/>
              <a:gd name="connsiteY38" fmla="*/ 26633 h 976543"/>
              <a:gd name="connsiteX39" fmla="*/ 1411549 w 1455938"/>
              <a:gd name="connsiteY39" fmla="*/ 8877 h 976543"/>
              <a:gd name="connsiteX40" fmla="*/ 1438182 w 1455938"/>
              <a:gd name="connsiteY40" fmla="*/ 0 h 976543"/>
              <a:gd name="connsiteX41" fmla="*/ 1455938 w 1455938"/>
              <a:gd name="connsiteY41" fmla="*/ 0 h 9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55938" h="976543">
                <a:moveTo>
                  <a:pt x="17755" y="976543"/>
                </a:moveTo>
                <a:cubicBezTo>
                  <a:pt x="14796" y="961747"/>
                  <a:pt x="12537" y="946794"/>
                  <a:pt x="8877" y="932155"/>
                </a:cubicBezTo>
                <a:cubicBezTo>
                  <a:pt x="6607" y="923077"/>
                  <a:pt x="0" y="914880"/>
                  <a:pt x="0" y="905522"/>
                </a:cubicBezTo>
                <a:cubicBezTo>
                  <a:pt x="0" y="881101"/>
                  <a:pt x="10117" y="806009"/>
                  <a:pt x="26633" y="781234"/>
                </a:cubicBezTo>
                <a:cubicBezTo>
                  <a:pt x="32551" y="772356"/>
                  <a:pt x="39616" y="764144"/>
                  <a:pt x="44388" y="754601"/>
                </a:cubicBezTo>
                <a:cubicBezTo>
                  <a:pt x="48573" y="746231"/>
                  <a:pt x="49081" y="736338"/>
                  <a:pt x="53266" y="727968"/>
                </a:cubicBezTo>
                <a:cubicBezTo>
                  <a:pt x="58038" y="718425"/>
                  <a:pt x="66249" y="710878"/>
                  <a:pt x="71021" y="701335"/>
                </a:cubicBezTo>
                <a:cubicBezTo>
                  <a:pt x="75206" y="692965"/>
                  <a:pt x="74053" y="682009"/>
                  <a:pt x="79899" y="674702"/>
                </a:cubicBezTo>
                <a:cubicBezTo>
                  <a:pt x="86564" y="666371"/>
                  <a:pt x="97654" y="662865"/>
                  <a:pt x="106532" y="656947"/>
                </a:cubicBezTo>
                <a:cubicBezTo>
                  <a:pt x="112450" y="648069"/>
                  <a:pt x="117343" y="638415"/>
                  <a:pt x="124287" y="630314"/>
                </a:cubicBezTo>
                <a:cubicBezTo>
                  <a:pt x="135181" y="617604"/>
                  <a:pt x="150512" y="608732"/>
                  <a:pt x="159798" y="594803"/>
                </a:cubicBezTo>
                <a:cubicBezTo>
                  <a:pt x="172983" y="575025"/>
                  <a:pt x="177235" y="564873"/>
                  <a:pt x="195309" y="550415"/>
                </a:cubicBezTo>
                <a:cubicBezTo>
                  <a:pt x="220946" y="529906"/>
                  <a:pt x="220643" y="538723"/>
                  <a:pt x="239697" y="514904"/>
                </a:cubicBezTo>
                <a:cubicBezTo>
                  <a:pt x="246362" y="506572"/>
                  <a:pt x="252680" y="497814"/>
                  <a:pt x="257452" y="488271"/>
                </a:cubicBezTo>
                <a:cubicBezTo>
                  <a:pt x="261637" y="479901"/>
                  <a:pt x="260484" y="468945"/>
                  <a:pt x="266330" y="461638"/>
                </a:cubicBezTo>
                <a:cubicBezTo>
                  <a:pt x="272995" y="453307"/>
                  <a:pt x="284281" y="450085"/>
                  <a:pt x="292963" y="443883"/>
                </a:cubicBezTo>
                <a:cubicBezTo>
                  <a:pt x="305003" y="435283"/>
                  <a:pt x="317240" y="426879"/>
                  <a:pt x="328474" y="417250"/>
                </a:cubicBezTo>
                <a:cubicBezTo>
                  <a:pt x="338006" y="409079"/>
                  <a:pt x="345462" y="398654"/>
                  <a:pt x="355107" y="390617"/>
                </a:cubicBezTo>
                <a:cubicBezTo>
                  <a:pt x="363304" y="383787"/>
                  <a:pt x="373409" y="379527"/>
                  <a:pt x="381740" y="372862"/>
                </a:cubicBezTo>
                <a:cubicBezTo>
                  <a:pt x="388276" y="367633"/>
                  <a:pt x="392318" y="359412"/>
                  <a:pt x="399495" y="355106"/>
                </a:cubicBezTo>
                <a:cubicBezTo>
                  <a:pt x="407519" y="350291"/>
                  <a:pt x="417250" y="349188"/>
                  <a:pt x="426128" y="346229"/>
                </a:cubicBezTo>
                <a:cubicBezTo>
                  <a:pt x="457117" y="315238"/>
                  <a:pt x="435942" y="331120"/>
                  <a:pt x="497149" y="310718"/>
                </a:cubicBezTo>
                <a:lnTo>
                  <a:pt x="523782" y="301840"/>
                </a:lnTo>
                <a:lnTo>
                  <a:pt x="550415" y="292963"/>
                </a:lnTo>
                <a:cubicBezTo>
                  <a:pt x="592621" y="264825"/>
                  <a:pt x="566925" y="278582"/>
                  <a:pt x="630314" y="257452"/>
                </a:cubicBezTo>
                <a:cubicBezTo>
                  <a:pt x="639192" y="254493"/>
                  <a:pt x="649161" y="253765"/>
                  <a:pt x="656947" y="248574"/>
                </a:cubicBezTo>
                <a:cubicBezTo>
                  <a:pt x="691366" y="225628"/>
                  <a:pt x="673458" y="234193"/>
                  <a:pt x="710213" y="221941"/>
                </a:cubicBezTo>
                <a:cubicBezTo>
                  <a:pt x="743144" y="189012"/>
                  <a:pt x="710305" y="215759"/>
                  <a:pt x="763479" y="195308"/>
                </a:cubicBezTo>
                <a:cubicBezTo>
                  <a:pt x="790681" y="184846"/>
                  <a:pt x="816475" y="171007"/>
                  <a:pt x="843378" y="159798"/>
                </a:cubicBezTo>
                <a:cubicBezTo>
                  <a:pt x="852016" y="156199"/>
                  <a:pt x="861133" y="153879"/>
                  <a:pt x="870011" y="150920"/>
                </a:cubicBezTo>
                <a:cubicBezTo>
                  <a:pt x="875930" y="145002"/>
                  <a:pt x="880281" y="136908"/>
                  <a:pt x="887767" y="133165"/>
                </a:cubicBezTo>
                <a:cubicBezTo>
                  <a:pt x="898680" y="127709"/>
                  <a:pt x="911183" y="125900"/>
                  <a:pt x="923277" y="124287"/>
                </a:cubicBezTo>
                <a:cubicBezTo>
                  <a:pt x="955676" y="119967"/>
                  <a:pt x="988380" y="118368"/>
                  <a:pt x="1020932" y="115409"/>
                </a:cubicBezTo>
                <a:lnTo>
                  <a:pt x="1091953" y="97654"/>
                </a:lnTo>
                <a:cubicBezTo>
                  <a:pt x="1103790" y="94695"/>
                  <a:pt x="1115889" y="92634"/>
                  <a:pt x="1127464" y="88776"/>
                </a:cubicBezTo>
                <a:cubicBezTo>
                  <a:pt x="1145219" y="82858"/>
                  <a:pt x="1162202" y="73668"/>
                  <a:pt x="1180730" y="71021"/>
                </a:cubicBezTo>
                <a:lnTo>
                  <a:pt x="1242874" y="62143"/>
                </a:lnTo>
                <a:cubicBezTo>
                  <a:pt x="1332409" y="32300"/>
                  <a:pt x="1193507" y="77841"/>
                  <a:pt x="1305017" y="44388"/>
                </a:cubicBezTo>
                <a:cubicBezTo>
                  <a:pt x="1322943" y="39010"/>
                  <a:pt x="1340528" y="32551"/>
                  <a:pt x="1358283" y="26633"/>
                </a:cubicBezTo>
                <a:lnTo>
                  <a:pt x="1411549" y="8877"/>
                </a:lnTo>
                <a:cubicBezTo>
                  <a:pt x="1420427" y="5918"/>
                  <a:pt x="1428824" y="0"/>
                  <a:pt x="1438182" y="0"/>
                </a:cubicBezTo>
                <a:lnTo>
                  <a:pt x="1455938" y="0"/>
                </a:ln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831805" y="5451508"/>
            <a:ext cx="2948107" cy="1361868"/>
            <a:chOff x="104927" y="5233835"/>
            <a:chExt cx="4304221" cy="1606003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94" b="11458"/>
            <a:stretch/>
          </p:blipFill>
          <p:spPr>
            <a:xfrm>
              <a:off x="104927" y="5233835"/>
              <a:ext cx="2120790" cy="155172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24" b="17730"/>
            <a:stretch/>
          </p:blipFill>
          <p:spPr>
            <a:xfrm>
              <a:off x="2268380" y="5336962"/>
              <a:ext cx="2140768" cy="1502876"/>
            </a:xfrm>
            <a:prstGeom prst="rect">
              <a:avLst/>
            </a:prstGeom>
          </p:spPr>
        </p:pic>
      </p:grp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50" y="5831373"/>
            <a:ext cx="1201737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2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13" y="6013108"/>
            <a:ext cx="1496435" cy="75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61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" fill="hold"/>
                                        <p:tgtEl>
                                          <p:spTgt spid="10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32084E-6 C 0.00504 -0.01017 0.00261 -0.01735 0.00382 -0.03099 C 0.00434 -0.03631 0.00573 -0.03932 0.00677 -0.04395 C 0.00747 -0.04695 0.00868 -0.05297 0.00868 -0.05297 C 0.00816 -0.06384 0.00833 -0.07147 0.00382 -0.08003 C 0.00261 -0.08582 -0.00087 -0.08882 -0.00399 -0.09299 C -0.00677 -0.09669 -0.00868 -0.1027 -0.01163 -0.10594 C -0.01371 -0.10802 -0.01788 -0.1101 -0.02049 -0.11126 C -0.02309 -0.11635 -0.02674 -0.11728 -0.03108 -0.1189 C -0.03594 -0.12306 -0.04114 -0.12491 -0.0467 -0.12676 C -0.04983 -0.13116 -0.05399 -0.1337 -0.05833 -0.13578 C -0.05955 -0.13833 -0.06094 -0.1411 -0.06215 -0.14365 C -0.06285 -0.1448 -0.06337 -0.14619 -0.06406 -0.14735 C -0.06545 -0.14989 -0.06805 -0.15521 -0.06805 -0.15521 C -0.07031 -0.16585 -0.07604 -0.17696 -0.08055 -0.18621 C -0.08229 -0.18991 -0.08559 -0.19292 -0.0875 -0.19662 C -0.08993 -0.20726 -0.08871 -0.20078 -0.0875 -0.22253 C -0.08698 -0.23039 -0.08368 -0.25167 -0.07969 -0.25746 C -0.07743 -0.26833 -0.0743 -0.27874 -0.07187 -0.28961 C -0.06979 -0.29817 -0.06805 -0.30788 -0.06215 -0.31297 C -0.05972 -0.31783 -0.05573 -0.32269 -0.05156 -0.32454 C -0.0467 -0.32893 -0.04184 -0.3331 -0.03698 -0.33749 C -0.03472 -0.33958 -0.03177 -0.33911 -0.02917 -0.34027 C -0.01979 -0.33958 -0.01146 -0.34189 -0.00399 -0.33495 C -0.00243 -0.32893 0.00017 -0.32662 0.00295 -0.32199 C 0.0066 -0.31575 0.00677 -0.3132 0.01163 -0.30904 C 0.01233 -0.30788 0.01267 -0.30627 0.01354 -0.30534 C 0.01441 -0.30441 0.0158 -0.30488 0.01649 -0.30395 C 0.01823 -0.30164 0.01892 -0.29863 0.02031 -0.29609 C 0.0217 -0.29354 0.02431 -0.28845 0.02431 -0.28845 C 0.02674 -0.27758 0.03004 -0.26671 0.0349 -0.25746 C 0.03663 -0.24867 0.03889 -0.24034 0.04271 -0.23271 C 0.04479 -0.22021 0.04705 -0.20819 0.05139 -0.19662 C 0.05295 -0.19222 0.05261 -0.18968 0.05538 -0.18621 C 0.05642 -0.18158 0.05747 -0.17811 0.06024 -0.17464 C 0.06163 -0.16863 0.06354 -0.16354 0.06701 -0.15915 C 0.07066 -0.14295 0.08351 -0.12722 0.0941 -0.1189 C 0.09792 -0.11589 0.10174 -0.11034 0.10573 -0.10872 C 0.10729 -0.10664 0.10816 -0.10409 0.10972 -0.10224 C 0.11146 -0.10039 0.11372 -0.09993 0.11545 -0.09831 C 0.11806 -0.09299 0.12205 -0.0916 0.12622 -0.0879 C 0.12726 -0.08697 0.12917 -0.08535 0.12917 -0.08535 C 0.15087 -0.08651 0.1724 -0.08905 0.1941 -0.09044 C 0.19861 -0.09137 0.20365 -0.09183 0.20781 -0.09438 C 0.2125 -0.09715 0.21667 -0.1027 0.22136 -0.10478 C 0.22691 -0.11612 0.21945 -0.10293 0.22622 -0.10987 C 0.22708 -0.1108 0.22726 -0.11288 0.22813 -0.11381 C 0.22986 -0.11589 0.23212 -0.11728 0.23403 -0.1189 C 0.23663 -0.12121 0.24271 -0.12422 0.24271 -0.12422 C 0.24948 -0.13277 0.26181 -0.14712 0.27083 -0.14989 C 0.27396 -0.15429 0.28281 -0.15845 0.28733 -0.1603 C 0.29063 -0.16724 0.29809 -0.16817 0.30382 -0.17071 C 0.32934 -0.17002 0.34288 -0.17395 0.36302 -0.16562 C 0.36563 -0.16169 0.36823 -0.16215 0.37083 -0.15776 C 0.375 -0.15105 0.37674 -0.14156 0.38056 -0.13439 C 0.38663 -0.12329 0.39375 -0.11334 0.40087 -0.1034 C 0.40712 -0.07957 0.4283 -0.07679 0.44462 -0.07494 C 0.47396 -0.07656 0.46667 -0.07379 0.48646 -0.08651 C 0.48854 -0.08952 0.49132 -0.09137 0.49323 -0.09438 C 0.49861 -0.10293 0.50451 -0.10987 0.5125 -0.11381 C 0.51493 -0.11681 0.51701 -0.11774 0.52031 -0.1189 C 0.52326 -0.12144 0.52465 -0.12398 0.52813 -0.12537 C 0.53056 -0.13439 0.52708 -0.12375 0.53299 -0.13324 C 0.53872 -0.14249 0.52847 -0.13208 0.53681 -0.13971 C 0.53802 -0.14457 0.53993 -0.14827 0.54167 -0.15267 C 0.54254 -0.15498 0.54254 -0.15799 0.54358 -0.1603 C 0.54618 -0.16585 0.55174 -0.17048 0.55538 -0.17464 C 0.55903 -0.17881 0.56094 -0.18297 0.56406 -0.1876 C 0.56649 -0.19778 0.57014 -0.20819 0.57188 -0.21859 C 0.57257 -0.22253 0.57379 -0.23016 0.57379 -0.23016 C 0.57344 -0.23918 0.57292 -0.24843 0.57274 -0.25746 C 0.57205 -0.28915 0.5783 -0.32038 0.5592 -0.34143 C 0.55538 -0.34559 0.55226 -0.35114 0.54757 -0.35299 C 0.54288 -0.3597 0.53524 -0.35646 0.52917 -0.35577 C 0.52379 -0.35322 0.51806 -0.35322 0.5125 -0.35184 C 0.5059 -0.3486 0.49861 -0.34281 0.49514 -0.33379 C 0.49115 -0.32338 0.49115 -0.31043 0.48733 -0.30002 C 0.48264 -0.28753 0.47795 -0.27596 0.46979 -0.26648 C 0.46684 -0.26301 0.46406 -0.25908 0.46024 -0.25746 C 0.4559 -0.25167 0.44861 -0.24682 0.44271 -0.2445 C 0.43576 -0.23826 0.43906 -0.23988 0.43299 -0.23803 C 0.42656 -0.23247 0.4257 -0.23432 0.41649 -0.23548 C 0.40799 -0.23803 0.39983 -0.23849 0.39115 -0.23918 C 0.3875 -0.24103 0.38663 -0.24404 0.38438 -0.2482 C 0.38125 -0.26278 0.38247 -0.29632 0.39219 -0.31043 C 0.39653 -0.31667 0.40052 -0.32246 0.40573 -0.32732 C 0.40886 -0.33009 0.41458 -0.33634 0.41458 -0.33634 C 0.42066 -0.34883 0.41129 -0.33125 0.42031 -0.34281 C 0.42292 -0.34628 0.42448 -0.35091 0.42708 -0.35438 C 0.43108 -0.3597 0.43611 -0.3634 0.4408 -0.36733 C 0.44201 -0.36826 0.44254 -0.37011 0.44358 -0.37127 C 0.44653 -0.37474 0.45174 -0.37751 0.45538 -0.3789 C 0.46267 -0.38584 0.47118 -0.38908 0.47951 -0.39324 C 0.4849 -0.39972 0.4941 -0.40088 0.50087 -0.40226 C 0.50868 -0.40596 0.51719 -0.40805 0.52517 -0.41128 C 0.53125 -0.41661 0.52535 -0.41059 0.53004 -0.41776 C 0.53195 -0.42054 0.53594 -0.42563 0.53594 -0.42563 C 0.53767 -0.43534 0.54236 -0.44413 0.54653 -0.45269 C 0.54809 -0.46009 0.55087 -0.46865 0.55434 -0.47467 C 0.55695 -0.48438 0.56007 -0.4941 0.56111 -0.50451 C 0.56233 -0.51654 0.56233 -0.52787 0.56493 -0.53944 C 0.56563 -0.54638 0.56649 -0.551 0.56788 -0.55748 C 0.56927 -0.57182 0.57014 -0.58223 0.57083 -0.5975 C 0.57014 -0.62109 0.56892 -0.64492 0.56892 -0.66874 " pathEditMode="relative" ptsTypes="fffffffffffffffffffffffffffffffffffffffffffffffffffffffffffffffffffffffffffffffffffffffffffffffffffffffA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ar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4"/>
                </p:tgtEl>
              </p:cMediaNode>
            </p:audio>
          </p:childTnLst>
        </p:cTn>
      </p:par>
    </p:tnLst>
    <p:bldLst>
      <p:bldP spid="7" grpId="0"/>
      <p:bldP spid="27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le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95281" y="894452"/>
            <a:ext cx="609600" cy="609600"/>
          </a:xfrm>
          <a:prstGeom prst="rect">
            <a:avLst/>
          </a:prstGeom>
        </p:spPr>
      </p:pic>
      <p:pic>
        <p:nvPicPr>
          <p:cNvPr id="1024" name="whose bike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813589" y="894452"/>
            <a:ext cx="609600" cy="6096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89248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8576" y="44624"/>
            <a:ext cx="168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Tree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79912" y="44624"/>
            <a:ext cx="218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Boris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0042" y="44624"/>
            <a:ext cx="253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Carla </a:t>
            </a:r>
            <a:r>
              <a:rPr lang="fr-FR" sz="2800" b="1" i="1" dirty="0">
                <a:solidFill>
                  <a:prstClr val="white"/>
                </a:solidFill>
              </a:rPr>
              <a:t>and Jane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2797" y="2274899"/>
            <a:ext cx="2740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 leaves </a:t>
            </a:r>
            <a:r>
              <a:rPr lang="en-US" sz="2800" b="1" i="1" dirty="0">
                <a:solidFill>
                  <a:srgbClr val="FE00FE"/>
                </a:solidFill>
              </a:rPr>
              <a:t>of</a:t>
            </a:r>
            <a:r>
              <a:rPr lang="en-US" sz="2800" b="1" i="1" dirty="0">
                <a:solidFill>
                  <a:prstClr val="white"/>
                </a:solidFill>
              </a:rPr>
              <a:t> tree.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2258381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 Carl</a:t>
            </a:r>
            <a:r>
              <a:rPr lang="fr-FR" sz="2800" b="1" i="1" dirty="0">
                <a:solidFill>
                  <a:prstClr val="white"/>
                </a:solidFill>
              </a:rPr>
              <a:t>a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en-US" sz="2800" b="1" i="1" dirty="0">
                <a:solidFill>
                  <a:prstClr val="white"/>
                </a:solidFill>
              </a:rPr>
              <a:t> and Jane</a:t>
            </a:r>
            <a:r>
              <a:rPr lang="en-US" sz="2800" b="1" i="1" dirty="0">
                <a:solidFill>
                  <a:srgbClr val="FE00FE"/>
                </a:solidFill>
              </a:rPr>
              <a:t>’s</a:t>
            </a:r>
            <a:r>
              <a:rPr lang="en-US" sz="2800" b="1" i="1" dirty="0">
                <a:solidFill>
                  <a:prstClr val="white"/>
                </a:solidFill>
              </a:rPr>
              <a:t> bikes.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4482" b="73384" l="4382" r="986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666" b="27120"/>
          <a:stretch/>
        </p:blipFill>
        <p:spPr>
          <a:xfrm>
            <a:off x="876769" y="3105188"/>
            <a:ext cx="7831650" cy="277699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22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65"/>
          <a:stretch/>
        </p:blipFill>
        <p:spPr bwMode="auto">
          <a:xfrm>
            <a:off x="1377379" y="462626"/>
            <a:ext cx="1531639" cy="195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Группа 11"/>
          <p:cNvGrpSpPr/>
          <p:nvPr/>
        </p:nvGrpSpPr>
        <p:grpSpPr>
          <a:xfrm rot="10800000">
            <a:off x="4471294" y="5831589"/>
            <a:ext cx="1195908" cy="933018"/>
            <a:chOff x="1503049" y="5661248"/>
            <a:chExt cx="1323538" cy="933018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049" y="5661248"/>
              <a:ext cx="774867" cy="57365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008" y="6020616"/>
              <a:ext cx="774867" cy="57365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5790828"/>
              <a:ext cx="774867" cy="573650"/>
            </a:xfrm>
            <a:prstGeom prst="rect">
              <a:avLst/>
            </a:prstGeom>
          </p:spPr>
        </p:pic>
      </p:grpSp>
      <p:grpSp>
        <p:nvGrpSpPr>
          <p:cNvPr id="18" name="Группа 17"/>
          <p:cNvGrpSpPr/>
          <p:nvPr/>
        </p:nvGrpSpPr>
        <p:grpSpPr>
          <a:xfrm>
            <a:off x="6374389" y="374459"/>
            <a:ext cx="2539803" cy="1805313"/>
            <a:chOff x="6426283" y="399551"/>
            <a:chExt cx="2539803" cy="207046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8330" l="989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6283" y="462626"/>
              <a:ext cx="1271569" cy="200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0" r="100000">
                          <a14:foregroundMark x1="37031" y1="90226" x2="37031" y2="96241"/>
                          <a14:foregroundMark x1="61719" y1="90677" x2="64375" y2="95865"/>
                          <a14:foregroundMark x1="52344" y1="54511" x2="50000" y2="57895"/>
                          <a14:foregroundMark x1="30793" y1="20000" x2="40549" y2="20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893" y="399551"/>
              <a:ext cx="1363193" cy="202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99300" l="4348" r="90000">
                        <a14:foregroundMark x1="27687" y1="95992" x2="33550" y2="95992"/>
                        <a14:foregroundMark x1="70358" y1="93249" x2="72313" y2="95148"/>
                        <a14:foregroundMark x1="30619" y1="97468" x2="36808" y2="95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48" y="399551"/>
            <a:ext cx="1275693" cy="196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Управляющая кнопка: далее 26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6009822" y="1054134"/>
            <a:ext cx="2948107" cy="1361868"/>
            <a:chOff x="104927" y="5233835"/>
            <a:chExt cx="4304221" cy="1606003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94" b="11458"/>
            <a:stretch/>
          </p:blipFill>
          <p:spPr>
            <a:xfrm>
              <a:off x="104927" y="5233835"/>
              <a:ext cx="2120790" cy="155172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24" b="17730"/>
            <a:stretch/>
          </p:blipFill>
          <p:spPr>
            <a:xfrm>
              <a:off x="2268380" y="5336962"/>
              <a:ext cx="2140768" cy="1502876"/>
            </a:xfrm>
            <a:prstGeom prst="rect">
              <a:avLst/>
            </a:prstGeom>
          </p:spPr>
        </p:pic>
      </p:grpSp>
      <p:sp>
        <p:nvSpPr>
          <p:cNvPr id="10" name="Полилиния 9"/>
          <p:cNvSpPr/>
          <p:nvPr/>
        </p:nvSpPr>
        <p:spPr>
          <a:xfrm>
            <a:off x="4696287" y="4261282"/>
            <a:ext cx="2361461" cy="1420427"/>
          </a:xfrm>
          <a:custGeom>
            <a:avLst/>
            <a:gdLst>
              <a:gd name="connsiteX0" fmla="*/ 0 w 2361461"/>
              <a:gd name="connsiteY0" fmla="*/ 1420427 h 1420427"/>
              <a:gd name="connsiteX1" fmla="*/ 8878 w 2361461"/>
              <a:gd name="connsiteY1" fmla="*/ 1367161 h 1420427"/>
              <a:gd name="connsiteX2" fmla="*/ 17756 w 2361461"/>
              <a:gd name="connsiteY2" fmla="*/ 1340528 h 1420427"/>
              <a:gd name="connsiteX3" fmla="*/ 35511 w 2361461"/>
              <a:gd name="connsiteY3" fmla="*/ 1180730 h 1420427"/>
              <a:gd name="connsiteX4" fmla="*/ 44389 w 2361461"/>
              <a:gd name="connsiteY4" fmla="*/ 1154097 h 1420427"/>
              <a:gd name="connsiteX5" fmla="*/ 62144 w 2361461"/>
              <a:gd name="connsiteY5" fmla="*/ 1136341 h 1420427"/>
              <a:gd name="connsiteX6" fmla="*/ 79899 w 2361461"/>
              <a:gd name="connsiteY6" fmla="*/ 1083075 h 1420427"/>
              <a:gd name="connsiteX7" fmla="*/ 88777 w 2361461"/>
              <a:gd name="connsiteY7" fmla="*/ 1056442 h 1420427"/>
              <a:gd name="connsiteX8" fmla="*/ 106532 w 2361461"/>
              <a:gd name="connsiteY8" fmla="*/ 1029809 h 1420427"/>
              <a:gd name="connsiteX9" fmla="*/ 115410 w 2361461"/>
              <a:gd name="connsiteY9" fmla="*/ 1003176 h 1420427"/>
              <a:gd name="connsiteX10" fmla="*/ 142043 w 2361461"/>
              <a:gd name="connsiteY10" fmla="*/ 976543 h 1420427"/>
              <a:gd name="connsiteX11" fmla="*/ 177554 w 2361461"/>
              <a:gd name="connsiteY11" fmla="*/ 932155 h 1420427"/>
              <a:gd name="connsiteX12" fmla="*/ 230820 w 2361461"/>
              <a:gd name="connsiteY12" fmla="*/ 914400 h 1420427"/>
              <a:gd name="connsiteX13" fmla="*/ 284086 w 2361461"/>
              <a:gd name="connsiteY13" fmla="*/ 896644 h 1420427"/>
              <a:gd name="connsiteX14" fmla="*/ 310719 w 2361461"/>
              <a:gd name="connsiteY14" fmla="*/ 887767 h 1420427"/>
              <a:gd name="connsiteX15" fmla="*/ 372863 w 2361461"/>
              <a:gd name="connsiteY15" fmla="*/ 878889 h 1420427"/>
              <a:gd name="connsiteX16" fmla="*/ 648070 w 2361461"/>
              <a:gd name="connsiteY16" fmla="*/ 870011 h 1420427"/>
              <a:gd name="connsiteX17" fmla="*/ 754602 w 2361461"/>
              <a:gd name="connsiteY17" fmla="*/ 887767 h 1420427"/>
              <a:gd name="connsiteX18" fmla="*/ 807868 w 2361461"/>
              <a:gd name="connsiteY18" fmla="*/ 905522 h 1420427"/>
              <a:gd name="connsiteX19" fmla="*/ 878890 w 2361461"/>
              <a:gd name="connsiteY19" fmla="*/ 941033 h 1420427"/>
              <a:gd name="connsiteX20" fmla="*/ 905523 w 2361461"/>
              <a:gd name="connsiteY20" fmla="*/ 958788 h 1420427"/>
              <a:gd name="connsiteX21" fmla="*/ 976544 w 2361461"/>
              <a:gd name="connsiteY21" fmla="*/ 976543 h 1420427"/>
              <a:gd name="connsiteX22" fmla="*/ 1003177 w 2361461"/>
              <a:gd name="connsiteY22" fmla="*/ 985421 h 1420427"/>
              <a:gd name="connsiteX23" fmla="*/ 1056443 w 2361461"/>
              <a:gd name="connsiteY23" fmla="*/ 994299 h 1420427"/>
              <a:gd name="connsiteX24" fmla="*/ 1083076 w 2361461"/>
              <a:gd name="connsiteY24" fmla="*/ 1003176 h 1420427"/>
              <a:gd name="connsiteX25" fmla="*/ 1127464 w 2361461"/>
              <a:gd name="connsiteY25" fmla="*/ 1012054 h 1420427"/>
              <a:gd name="connsiteX26" fmla="*/ 1154097 w 2361461"/>
              <a:gd name="connsiteY26" fmla="*/ 1020932 h 1420427"/>
              <a:gd name="connsiteX27" fmla="*/ 1207363 w 2361461"/>
              <a:gd name="connsiteY27" fmla="*/ 1029809 h 1420427"/>
              <a:gd name="connsiteX28" fmla="*/ 1526960 w 2361461"/>
              <a:gd name="connsiteY28" fmla="*/ 1020932 h 1420427"/>
              <a:gd name="connsiteX29" fmla="*/ 1571348 w 2361461"/>
              <a:gd name="connsiteY29" fmla="*/ 1012054 h 1420427"/>
              <a:gd name="connsiteX30" fmla="*/ 1713391 w 2361461"/>
              <a:gd name="connsiteY30" fmla="*/ 1003176 h 1420427"/>
              <a:gd name="connsiteX31" fmla="*/ 1784412 w 2361461"/>
              <a:gd name="connsiteY31" fmla="*/ 985421 h 1420427"/>
              <a:gd name="connsiteX32" fmla="*/ 1837678 w 2361461"/>
              <a:gd name="connsiteY32" fmla="*/ 967666 h 1420427"/>
              <a:gd name="connsiteX33" fmla="*/ 1882066 w 2361461"/>
              <a:gd name="connsiteY33" fmla="*/ 958788 h 1420427"/>
              <a:gd name="connsiteX34" fmla="*/ 1961965 w 2361461"/>
              <a:gd name="connsiteY34" fmla="*/ 932155 h 1420427"/>
              <a:gd name="connsiteX35" fmla="*/ 1988598 w 2361461"/>
              <a:gd name="connsiteY35" fmla="*/ 923277 h 1420427"/>
              <a:gd name="connsiteX36" fmla="*/ 2032987 w 2361461"/>
              <a:gd name="connsiteY36" fmla="*/ 887767 h 1420427"/>
              <a:gd name="connsiteX37" fmla="*/ 2059620 w 2361461"/>
              <a:gd name="connsiteY37" fmla="*/ 878889 h 1420427"/>
              <a:gd name="connsiteX38" fmla="*/ 2086253 w 2361461"/>
              <a:gd name="connsiteY38" fmla="*/ 861134 h 1420427"/>
              <a:gd name="connsiteX39" fmla="*/ 2112886 w 2361461"/>
              <a:gd name="connsiteY39" fmla="*/ 852256 h 1420427"/>
              <a:gd name="connsiteX40" fmla="*/ 2175030 w 2361461"/>
              <a:gd name="connsiteY40" fmla="*/ 798990 h 1420427"/>
              <a:gd name="connsiteX41" fmla="*/ 2201663 w 2361461"/>
              <a:gd name="connsiteY41" fmla="*/ 781235 h 1420427"/>
              <a:gd name="connsiteX42" fmla="*/ 2246051 w 2361461"/>
              <a:gd name="connsiteY42" fmla="*/ 736846 h 1420427"/>
              <a:gd name="connsiteX43" fmla="*/ 2290439 w 2361461"/>
              <a:gd name="connsiteY43" fmla="*/ 701335 h 1420427"/>
              <a:gd name="connsiteX44" fmla="*/ 2308195 w 2361461"/>
              <a:gd name="connsiteY44" fmla="*/ 648069 h 1420427"/>
              <a:gd name="connsiteX45" fmla="*/ 2334828 w 2361461"/>
              <a:gd name="connsiteY45" fmla="*/ 594803 h 1420427"/>
              <a:gd name="connsiteX46" fmla="*/ 2343705 w 2361461"/>
              <a:gd name="connsiteY46" fmla="*/ 541537 h 1420427"/>
              <a:gd name="connsiteX47" fmla="*/ 2352583 w 2361461"/>
              <a:gd name="connsiteY47" fmla="*/ 514904 h 1420427"/>
              <a:gd name="connsiteX48" fmla="*/ 2361461 w 2361461"/>
              <a:gd name="connsiteY48" fmla="*/ 443883 h 1420427"/>
              <a:gd name="connsiteX49" fmla="*/ 2352583 w 2361461"/>
              <a:gd name="connsiteY49" fmla="*/ 257452 h 1420427"/>
              <a:gd name="connsiteX50" fmla="*/ 2334828 w 2361461"/>
              <a:gd name="connsiteY50" fmla="*/ 230819 h 1420427"/>
              <a:gd name="connsiteX51" fmla="*/ 2325950 w 2361461"/>
              <a:gd name="connsiteY51" fmla="*/ 204186 h 1420427"/>
              <a:gd name="connsiteX52" fmla="*/ 2290439 w 2361461"/>
              <a:gd name="connsiteY52" fmla="*/ 159798 h 1420427"/>
              <a:gd name="connsiteX53" fmla="*/ 2263806 w 2361461"/>
              <a:gd name="connsiteY53" fmla="*/ 150920 h 1420427"/>
              <a:gd name="connsiteX54" fmla="*/ 2246051 w 2361461"/>
              <a:gd name="connsiteY54" fmla="*/ 124287 h 1420427"/>
              <a:gd name="connsiteX55" fmla="*/ 2219418 w 2361461"/>
              <a:gd name="connsiteY55" fmla="*/ 115409 h 1420427"/>
              <a:gd name="connsiteX56" fmla="*/ 2192785 w 2361461"/>
              <a:gd name="connsiteY56" fmla="*/ 97654 h 1420427"/>
              <a:gd name="connsiteX57" fmla="*/ 2166152 w 2361461"/>
              <a:gd name="connsiteY57" fmla="*/ 88776 h 1420427"/>
              <a:gd name="connsiteX58" fmla="*/ 2139519 w 2361461"/>
              <a:gd name="connsiteY58" fmla="*/ 71021 h 1420427"/>
              <a:gd name="connsiteX59" fmla="*/ 2077375 w 2361461"/>
              <a:gd name="connsiteY59" fmla="*/ 53266 h 1420427"/>
              <a:gd name="connsiteX60" fmla="*/ 2024109 w 2361461"/>
              <a:gd name="connsiteY60" fmla="*/ 35510 h 1420427"/>
              <a:gd name="connsiteX61" fmla="*/ 1997476 w 2361461"/>
              <a:gd name="connsiteY61" fmla="*/ 26633 h 1420427"/>
              <a:gd name="connsiteX62" fmla="*/ 1979721 w 2361461"/>
              <a:gd name="connsiteY62" fmla="*/ 8877 h 1420427"/>
              <a:gd name="connsiteX63" fmla="*/ 1953088 w 2361461"/>
              <a:gd name="connsiteY63" fmla="*/ 0 h 142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61461" h="1420427">
                <a:moveTo>
                  <a:pt x="0" y="1420427"/>
                </a:moveTo>
                <a:cubicBezTo>
                  <a:pt x="2959" y="1402672"/>
                  <a:pt x="4973" y="1384733"/>
                  <a:pt x="8878" y="1367161"/>
                </a:cubicBezTo>
                <a:cubicBezTo>
                  <a:pt x="10908" y="1358026"/>
                  <a:pt x="16663" y="1349822"/>
                  <a:pt x="17756" y="1340528"/>
                </a:cubicBezTo>
                <a:cubicBezTo>
                  <a:pt x="31774" y="1221376"/>
                  <a:pt x="15304" y="1251451"/>
                  <a:pt x="35511" y="1180730"/>
                </a:cubicBezTo>
                <a:cubicBezTo>
                  <a:pt x="38082" y="1171732"/>
                  <a:pt x="39574" y="1162121"/>
                  <a:pt x="44389" y="1154097"/>
                </a:cubicBezTo>
                <a:cubicBezTo>
                  <a:pt x="48695" y="1146920"/>
                  <a:pt x="56226" y="1142260"/>
                  <a:pt x="62144" y="1136341"/>
                </a:cubicBezTo>
                <a:lnTo>
                  <a:pt x="79899" y="1083075"/>
                </a:lnTo>
                <a:cubicBezTo>
                  <a:pt x="82858" y="1074197"/>
                  <a:pt x="83586" y="1064228"/>
                  <a:pt x="88777" y="1056442"/>
                </a:cubicBezTo>
                <a:cubicBezTo>
                  <a:pt x="94695" y="1047564"/>
                  <a:pt x="101760" y="1039352"/>
                  <a:pt x="106532" y="1029809"/>
                </a:cubicBezTo>
                <a:cubicBezTo>
                  <a:pt x="110717" y="1021439"/>
                  <a:pt x="110219" y="1010962"/>
                  <a:pt x="115410" y="1003176"/>
                </a:cubicBezTo>
                <a:cubicBezTo>
                  <a:pt x="122374" y="992730"/>
                  <a:pt x="134006" y="986188"/>
                  <a:pt x="142043" y="976543"/>
                </a:cubicBezTo>
                <a:cubicBezTo>
                  <a:pt x="151006" y="965787"/>
                  <a:pt x="162793" y="939535"/>
                  <a:pt x="177554" y="932155"/>
                </a:cubicBezTo>
                <a:cubicBezTo>
                  <a:pt x="194294" y="923785"/>
                  <a:pt x="213065" y="920318"/>
                  <a:pt x="230820" y="914400"/>
                </a:cubicBezTo>
                <a:lnTo>
                  <a:pt x="284086" y="896644"/>
                </a:lnTo>
                <a:cubicBezTo>
                  <a:pt x="292964" y="893685"/>
                  <a:pt x="301455" y="889090"/>
                  <a:pt x="310719" y="887767"/>
                </a:cubicBezTo>
                <a:lnTo>
                  <a:pt x="372863" y="878889"/>
                </a:lnTo>
                <a:cubicBezTo>
                  <a:pt x="496369" y="837721"/>
                  <a:pt x="407428" y="860386"/>
                  <a:pt x="648070" y="870011"/>
                </a:cubicBezTo>
                <a:cubicBezTo>
                  <a:pt x="674750" y="873823"/>
                  <a:pt x="726040" y="879977"/>
                  <a:pt x="754602" y="887767"/>
                </a:cubicBezTo>
                <a:cubicBezTo>
                  <a:pt x="772658" y="892691"/>
                  <a:pt x="807868" y="905522"/>
                  <a:pt x="807868" y="905522"/>
                </a:cubicBezTo>
                <a:cubicBezTo>
                  <a:pt x="866233" y="963883"/>
                  <a:pt x="756474" y="859424"/>
                  <a:pt x="878890" y="941033"/>
                </a:cubicBezTo>
                <a:cubicBezTo>
                  <a:pt x="887768" y="946951"/>
                  <a:pt x="895980" y="954016"/>
                  <a:pt x="905523" y="958788"/>
                </a:cubicBezTo>
                <a:cubicBezTo>
                  <a:pt x="925820" y="968936"/>
                  <a:pt x="956278" y="971477"/>
                  <a:pt x="976544" y="976543"/>
                </a:cubicBezTo>
                <a:cubicBezTo>
                  <a:pt x="985623" y="978813"/>
                  <a:pt x="994042" y="983391"/>
                  <a:pt x="1003177" y="985421"/>
                </a:cubicBezTo>
                <a:cubicBezTo>
                  <a:pt x="1020749" y="989326"/>
                  <a:pt x="1038871" y="990394"/>
                  <a:pt x="1056443" y="994299"/>
                </a:cubicBezTo>
                <a:cubicBezTo>
                  <a:pt x="1065578" y="996329"/>
                  <a:pt x="1073998" y="1000906"/>
                  <a:pt x="1083076" y="1003176"/>
                </a:cubicBezTo>
                <a:cubicBezTo>
                  <a:pt x="1097715" y="1006836"/>
                  <a:pt x="1112826" y="1008394"/>
                  <a:pt x="1127464" y="1012054"/>
                </a:cubicBezTo>
                <a:cubicBezTo>
                  <a:pt x="1136542" y="1014324"/>
                  <a:pt x="1144962" y="1018902"/>
                  <a:pt x="1154097" y="1020932"/>
                </a:cubicBezTo>
                <a:cubicBezTo>
                  <a:pt x="1171669" y="1024837"/>
                  <a:pt x="1189608" y="1026850"/>
                  <a:pt x="1207363" y="1029809"/>
                </a:cubicBezTo>
                <a:cubicBezTo>
                  <a:pt x="1313895" y="1026850"/>
                  <a:pt x="1420513" y="1026124"/>
                  <a:pt x="1526960" y="1020932"/>
                </a:cubicBezTo>
                <a:cubicBezTo>
                  <a:pt x="1542031" y="1020197"/>
                  <a:pt x="1556327" y="1013485"/>
                  <a:pt x="1571348" y="1012054"/>
                </a:cubicBezTo>
                <a:cubicBezTo>
                  <a:pt x="1618574" y="1007556"/>
                  <a:pt x="1666043" y="1006135"/>
                  <a:pt x="1713391" y="1003176"/>
                </a:cubicBezTo>
                <a:cubicBezTo>
                  <a:pt x="1737065" y="997258"/>
                  <a:pt x="1761262" y="993138"/>
                  <a:pt x="1784412" y="985421"/>
                </a:cubicBezTo>
                <a:cubicBezTo>
                  <a:pt x="1802167" y="979503"/>
                  <a:pt x="1819326" y="971337"/>
                  <a:pt x="1837678" y="967666"/>
                </a:cubicBezTo>
                <a:cubicBezTo>
                  <a:pt x="1852474" y="964707"/>
                  <a:pt x="1867509" y="962758"/>
                  <a:pt x="1882066" y="958788"/>
                </a:cubicBezTo>
                <a:cubicBezTo>
                  <a:pt x="1882085" y="958783"/>
                  <a:pt x="1948639" y="936597"/>
                  <a:pt x="1961965" y="932155"/>
                </a:cubicBezTo>
                <a:lnTo>
                  <a:pt x="1988598" y="923277"/>
                </a:lnTo>
                <a:cubicBezTo>
                  <a:pt x="2005113" y="906763"/>
                  <a:pt x="2010589" y="898966"/>
                  <a:pt x="2032987" y="887767"/>
                </a:cubicBezTo>
                <a:cubicBezTo>
                  <a:pt x="2041357" y="883582"/>
                  <a:pt x="2051250" y="883074"/>
                  <a:pt x="2059620" y="878889"/>
                </a:cubicBezTo>
                <a:cubicBezTo>
                  <a:pt x="2069163" y="874117"/>
                  <a:pt x="2076710" y="865906"/>
                  <a:pt x="2086253" y="861134"/>
                </a:cubicBezTo>
                <a:cubicBezTo>
                  <a:pt x="2094623" y="856949"/>
                  <a:pt x="2104516" y="856441"/>
                  <a:pt x="2112886" y="852256"/>
                </a:cubicBezTo>
                <a:cubicBezTo>
                  <a:pt x="2167777" y="824811"/>
                  <a:pt x="2109493" y="842680"/>
                  <a:pt x="2175030" y="798990"/>
                </a:cubicBezTo>
                <a:cubicBezTo>
                  <a:pt x="2183908" y="793072"/>
                  <a:pt x="2193633" y="788261"/>
                  <a:pt x="2201663" y="781235"/>
                </a:cubicBezTo>
                <a:cubicBezTo>
                  <a:pt x="2217411" y="767456"/>
                  <a:pt x="2228640" y="748453"/>
                  <a:pt x="2246051" y="736846"/>
                </a:cubicBezTo>
                <a:cubicBezTo>
                  <a:pt x="2279648" y="714448"/>
                  <a:pt x="2265140" y="726636"/>
                  <a:pt x="2290439" y="701335"/>
                </a:cubicBezTo>
                <a:cubicBezTo>
                  <a:pt x="2296358" y="683580"/>
                  <a:pt x="2297813" y="663642"/>
                  <a:pt x="2308195" y="648069"/>
                </a:cubicBezTo>
                <a:cubicBezTo>
                  <a:pt x="2331141" y="613650"/>
                  <a:pt x="2322576" y="631558"/>
                  <a:pt x="2334828" y="594803"/>
                </a:cubicBezTo>
                <a:cubicBezTo>
                  <a:pt x="2337787" y="577048"/>
                  <a:pt x="2339800" y="559109"/>
                  <a:pt x="2343705" y="541537"/>
                </a:cubicBezTo>
                <a:cubicBezTo>
                  <a:pt x="2345735" y="532402"/>
                  <a:pt x="2350909" y="524111"/>
                  <a:pt x="2352583" y="514904"/>
                </a:cubicBezTo>
                <a:cubicBezTo>
                  <a:pt x="2356851" y="491431"/>
                  <a:pt x="2358502" y="467557"/>
                  <a:pt x="2361461" y="443883"/>
                </a:cubicBezTo>
                <a:cubicBezTo>
                  <a:pt x="2358502" y="381739"/>
                  <a:pt x="2360300" y="319186"/>
                  <a:pt x="2352583" y="257452"/>
                </a:cubicBezTo>
                <a:cubicBezTo>
                  <a:pt x="2351260" y="246865"/>
                  <a:pt x="2339600" y="240362"/>
                  <a:pt x="2334828" y="230819"/>
                </a:cubicBezTo>
                <a:cubicBezTo>
                  <a:pt x="2330643" y="222449"/>
                  <a:pt x="2330135" y="212556"/>
                  <a:pt x="2325950" y="204186"/>
                </a:cubicBezTo>
                <a:cubicBezTo>
                  <a:pt x="2320765" y="193815"/>
                  <a:pt x="2302237" y="166877"/>
                  <a:pt x="2290439" y="159798"/>
                </a:cubicBezTo>
                <a:cubicBezTo>
                  <a:pt x="2282415" y="154983"/>
                  <a:pt x="2272684" y="153879"/>
                  <a:pt x="2263806" y="150920"/>
                </a:cubicBezTo>
                <a:cubicBezTo>
                  <a:pt x="2257888" y="142042"/>
                  <a:pt x="2254382" y="130952"/>
                  <a:pt x="2246051" y="124287"/>
                </a:cubicBezTo>
                <a:cubicBezTo>
                  <a:pt x="2238744" y="118441"/>
                  <a:pt x="2227788" y="119594"/>
                  <a:pt x="2219418" y="115409"/>
                </a:cubicBezTo>
                <a:cubicBezTo>
                  <a:pt x="2209875" y="110637"/>
                  <a:pt x="2202328" y="102426"/>
                  <a:pt x="2192785" y="97654"/>
                </a:cubicBezTo>
                <a:cubicBezTo>
                  <a:pt x="2184415" y="93469"/>
                  <a:pt x="2174522" y="92961"/>
                  <a:pt x="2166152" y="88776"/>
                </a:cubicBezTo>
                <a:cubicBezTo>
                  <a:pt x="2156609" y="84004"/>
                  <a:pt x="2149062" y="75793"/>
                  <a:pt x="2139519" y="71021"/>
                </a:cubicBezTo>
                <a:cubicBezTo>
                  <a:pt x="2124595" y="63559"/>
                  <a:pt x="2091605" y="57535"/>
                  <a:pt x="2077375" y="53266"/>
                </a:cubicBezTo>
                <a:cubicBezTo>
                  <a:pt x="2059448" y="47888"/>
                  <a:pt x="2041864" y="41428"/>
                  <a:pt x="2024109" y="35510"/>
                </a:cubicBezTo>
                <a:lnTo>
                  <a:pt x="1997476" y="26633"/>
                </a:lnTo>
                <a:cubicBezTo>
                  <a:pt x="1991558" y="20714"/>
                  <a:pt x="1986898" y="13183"/>
                  <a:pt x="1979721" y="8877"/>
                </a:cubicBezTo>
                <a:cubicBezTo>
                  <a:pt x="1971697" y="4062"/>
                  <a:pt x="1953088" y="0"/>
                  <a:pt x="1953088" y="0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3338004" y="4163627"/>
            <a:ext cx="3258105" cy="896645"/>
          </a:xfrm>
          <a:custGeom>
            <a:avLst/>
            <a:gdLst>
              <a:gd name="connsiteX0" fmla="*/ 3258105 w 3258105"/>
              <a:gd name="connsiteY0" fmla="*/ 44389 h 896645"/>
              <a:gd name="connsiteX1" fmla="*/ 3204839 w 3258105"/>
              <a:gd name="connsiteY1" fmla="*/ 35511 h 896645"/>
              <a:gd name="connsiteX2" fmla="*/ 3089429 w 3258105"/>
              <a:gd name="connsiteY2" fmla="*/ 17756 h 896645"/>
              <a:gd name="connsiteX3" fmla="*/ 3009530 w 3258105"/>
              <a:gd name="connsiteY3" fmla="*/ 0 h 896645"/>
              <a:gd name="connsiteX4" fmla="*/ 2805344 w 3258105"/>
              <a:gd name="connsiteY4" fmla="*/ 8878 h 896645"/>
              <a:gd name="connsiteX5" fmla="*/ 2716567 w 3258105"/>
              <a:gd name="connsiteY5" fmla="*/ 26633 h 896645"/>
              <a:gd name="connsiteX6" fmla="*/ 2689934 w 3258105"/>
              <a:gd name="connsiteY6" fmla="*/ 35511 h 896645"/>
              <a:gd name="connsiteX7" fmla="*/ 2627790 w 3258105"/>
              <a:gd name="connsiteY7" fmla="*/ 53266 h 896645"/>
              <a:gd name="connsiteX8" fmla="*/ 2574524 w 3258105"/>
              <a:gd name="connsiteY8" fmla="*/ 97655 h 896645"/>
              <a:gd name="connsiteX9" fmla="*/ 2494625 w 3258105"/>
              <a:gd name="connsiteY9" fmla="*/ 142043 h 896645"/>
              <a:gd name="connsiteX10" fmla="*/ 2467992 w 3258105"/>
              <a:gd name="connsiteY10" fmla="*/ 159798 h 896645"/>
              <a:gd name="connsiteX11" fmla="*/ 2405848 w 3258105"/>
              <a:gd name="connsiteY11" fmla="*/ 177554 h 896645"/>
              <a:gd name="connsiteX12" fmla="*/ 2352582 w 3258105"/>
              <a:gd name="connsiteY12" fmla="*/ 195309 h 896645"/>
              <a:gd name="connsiteX13" fmla="*/ 2299316 w 3258105"/>
              <a:gd name="connsiteY13" fmla="*/ 221942 h 896645"/>
              <a:gd name="connsiteX14" fmla="*/ 2272683 w 3258105"/>
              <a:gd name="connsiteY14" fmla="*/ 239697 h 896645"/>
              <a:gd name="connsiteX15" fmla="*/ 2219417 w 3258105"/>
              <a:gd name="connsiteY15" fmla="*/ 257453 h 896645"/>
              <a:gd name="connsiteX16" fmla="*/ 2166151 w 3258105"/>
              <a:gd name="connsiteY16" fmla="*/ 284086 h 896645"/>
              <a:gd name="connsiteX17" fmla="*/ 2086252 w 3258105"/>
              <a:gd name="connsiteY17" fmla="*/ 355107 h 896645"/>
              <a:gd name="connsiteX18" fmla="*/ 2041864 w 3258105"/>
              <a:gd name="connsiteY18" fmla="*/ 399495 h 896645"/>
              <a:gd name="connsiteX19" fmla="*/ 2024109 w 3258105"/>
              <a:gd name="connsiteY19" fmla="*/ 426128 h 896645"/>
              <a:gd name="connsiteX20" fmla="*/ 1997476 w 3258105"/>
              <a:gd name="connsiteY20" fmla="*/ 443884 h 896645"/>
              <a:gd name="connsiteX21" fmla="*/ 1926454 w 3258105"/>
              <a:gd name="connsiteY21" fmla="*/ 497150 h 896645"/>
              <a:gd name="connsiteX22" fmla="*/ 1873188 w 3258105"/>
              <a:gd name="connsiteY22" fmla="*/ 514905 h 896645"/>
              <a:gd name="connsiteX23" fmla="*/ 1846555 w 3258105"/>
              <a:gd name="connsiteY23" fmla="*/ 523783 h 896645"/>
              <a:gd name="connsiteX24" fmla="*/ 1819922 w 3258105"/>
              <a:gd name="connsiteY24" fmla="*/ 541538 h 896645"/>
              <a:gd name="connsiteX25" fmla="*/ 1793289 w 3258105"/>
              <a:gd name="connsiteY25" fmla="*/ 550416 h 896645"/>
              <a:gd name="connsiteX26" fmla="*/ 1766656 w 3258105"/>
              <a:gd name="connsiteY26" fmla="*/ 568171 h 896645"/>
              <a:gd name="connsiteX27" fmla="*/ 1740023 w 3258105"/>
              <a:gd name="connsiteY27" fmla="*/ 577049 h 896645"/>
              <a:gd name="connsiteX28" fmla="*/ 1713390 w 3258105"/>
              <a:gd name="connsiteY28" fmla="*/ 594804 h 896645"/>
              <a:gd name="connsiteX29" fmla="*/ 1660124 w 3258105"/>
              <a:gd name="connsiteY29" fmla="*/ 612559 h 896645"/>
              <a:gd name="connsiteX30" fmla="*/ 1642369 w 3258105"/>
              <a:gd name="connsiteY30" fmla="*/ 630315 h 896645"/>
              <a:gd name="connsiteX31" fmla="*/ 1589103 w 3258105"/>
              <a:gd name="connsiteY31" fmla="*/ 648070 h 896645"/>
              <a:gd name="connsiteX32" fmla="*/ 1571347 w 3258105"/>
              <a:gd name="connsiteY32" fmla="*/ 665825 h 896645"/>
              <a:gd name="connsiteX33" fmla="*/ 1518081 w 3258105"/>
              <a:gd name="connsiteY33" fmla="*/ 683581 h 896645"/>
              <a:gd name="connsiteX34" fmla="*/ 1455938 w 3258105"/>
              <a:gd name="connsiteY34" fmla="*/ 710214 h 896645"/>
              <a:gd name="connsiteX35" fmla="*/ 1438182 w 3258105"/>
              <a:gd name="connsiteY35" fmla="*/ 727969 h 896645"/>
              <a:gd name="connsiteX36" fmla="*/ 1384916 w 3258105"/>
              <a:gd name="connsiteY36" fmla="*/ 745724 h 896645"/>
              <a:gd name="connsiteX37" fmla="*/ 1358283 w 3258105"/>
              <a:gd name="connsiteY37" fmla="*/ 763480 h 896645"/>
              <a:gd name="connsiteX38" fmla="*/ 1305017 w 3258105"/>
              <a:gd name="connsiteY38" fmla="*/ 781235 h 896645"/>
              <a:gd name="connsiteX39" fmla="*/ 1278384 w 3258105"/>
              <a:gd name="connsiteY39" fmla="*/ 790113 h 896645"/>
              <a:gd name="connsiteX40" fmla="*/ 1251751 w 3258105"/>
              <a:gd name="connsiteY40" fmla="*/ 798990 h 896645"/>
              <a:gd name="connsiteX41" fmla="*/ 1225118 w 3258105"/>
              <a:gd name="connsiteY41" fmla="*/ 807868 h 896645"/>
              <a:gd name="connsiteX42" fmla="*/ 1171852 w 3258105"/>
              <a:gd name="connsiteY42" fmla="*/ 816746 h 896645"/>
              <a:gd name="connsiteX43" fmla="*/ 1145219 w 3258105"/>
              <a:gd name="connsiteY43" fmla="*/ 825623 h 896645"/>
              <a:gd name="connsiteX44" fmla="*/ 1100831 w 3258105"/>
              <a:gd name="connsiteY44" fmla="*/ 834501 h 896645"/>
              <a:gd name="connsiteX45" fmla="*/ 1065320 w 3258105"/>
              <a:gd name="connsiteY45" fmla="*/ 843379 h 896645"/>
              <a:gd name="connsiteX46" fmla="*/ 941033 w 3258105"/>
              <a:gd name="connsiteY46" fmla="*/ 861134 h 896645"/>
              <a:gd name="connsiteX47" fmla="*/ 852256 w 3258105"/>
              <a:gd name="connsiteY47" fmla="*/ 878890 h 896645"/>
              <a:gd name="connsiteX48" fmla="*/ 825623 w 3258105"/>
              <a:gd name="connsiteY48" fmla="*/ 887767 h 896645"/>
              <a:gd name="connsiteX49" fmla="*/ 772357 w 3258105"/>
              <a:gd name="connsiteY49" fmla="*/ 896645 h 896645"/>
              <a:gd name="connsiteX50" fmla="*/ 479394 w 3258105"/>
              <a:gd name="connsiteY50" fmla="*/ 887767 h 896645"/>
              <a:gd name="connsiteX51" fmla="*/ 408373 w 3258105"/>
              <a:gd name="connsiteY51" fmla="*/ 870012 h 896645"/>
              <a:gd name="connsiteX52" fmla="*/ 363984 w 3258105"/>
              <a:gd name="connsiteY52" fmla="*/ 861134 h 896645"/>
              <a:gd name="connsiteX53" fmla="*/ 310718 w 3258105"/>
              <a:gd name="connsiteY53" fmla="*/ 843379 h 896645"/>
              <a:gd name="connsiteX54" fmla="*/ 284085 w 3258105"/>
              <a:gd name="connsiteY54" fmla="*/ 834501 h 896645"/>
              <a:gd name="connsiteX55" fmla="*/ 221942 w 3258105"/>
              <a:gd name="connsiteY55" fmla="*/ 816746 h 896645"/>
              <a:gd name="connsiteX56" fmla="*/ 150920 w 3258105"/>
              <a:gd name="connsiteY56" fmla="*/ 781235 h 896645"/>
              <a:gd name="connsiteX57" fmla="*/ 150920 w 3258105"/>
              <a:gd name="connsiteY57" fmla="*/ 781235 h 896645"/>
              <a:gd name="connsiteX58" fmla="*/ 97654 w 3258105"/>
              <a:gd name="connsiteY58" fmla="*/ 754602 h 896645"/>
              <a:gd name="connsiteX59" fmla="*/ 79899 w 3258105"/>
              <a:gd name="connsiteY59" fmla="*/ 727969 h 896645"/>
              <a:gd name="connsiteX60" fmla="*/ 53266 w 3258105"/>
              <a:gd name="connsiteY60" fmla="*/ 710214 h 896645"/>
              <a:gd name="connsiteX61" fmla="*/ 35511 w 3258105"/>
              <a:gd name="connsiteY61" fmla="*/ 692458 h 896645"/>
              <a:gd name="connsiteX62" fmla="*/ 0 w 3258105"/>
              <a:gd name="connsiteY62" fmla="*/ 665825 h 89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258105" h="896645">
                <a:moveTo>
                  <a:pt x="3258105" y="44389"/>
                </a:moveTo>
                <a:lnTo>
                  <a:pt x="3204839" y="35511"/>
                </a:lnTo>
                <a:cubicBezTo>
                  <a:pt x="3140031" y="25540"/>
                  <a:pt x="3150298" y="28823"/>
                  <a:pt x="3089429" y="17756"/>
                </a:cubicBezTo>
                <a:cubicBezTo>
                  <a:pt x="3048112" y="10244"/>
                  <a:pt x="3047522" y="9498"/>
                  <a:pt x="3009530" y="0"/>
                </a:cubicBezTo>
                <a:cubicBezTo>
                  <a:pt x="2941468" y="2959"/>
                  <a:pt x="2873309" y="4191"/>
                  <a:pt x="2805344" y="8878"/>
                </a:cubicBezTo>
                <a:cubicBezTo>
                  <a:pt x="2782363" y="10463"/>
                  <a:pt x="2740855" y="19694"/>
                  <a:pt x="2716567" y="26633"/>
                </a:cubicBezTo>
                <a:cubicBezTo>
                  <a:pt x="2707569" y="29204"/>
                  <a:pt x="2698932" y="32940"/>
                  <a:pt x="2689934" y="35511"/>
                </a:cubicBezTo>
                <a:cubicBezTo>
                  <a:pt x="2611876" y="57814"/>
                  <a:pt x="2691667" y="31975"/>
                  <a:pt x="2627790" y="53266"/>
                </a:cubicBezTo>
                <a:cubicBezTo>
                  <a:pt x="2532600" y="116729"/>
                  <a:pt x="2677080" y="17890"/>
                  <a:pt x="2574524" y="97655"/>
                </a:cubicBezTo>
                <a:cubicBezTo>
                  <a:pt x="2473760" y="176026"/>
                  <a:pt x="2558917" y="109897"/>
                  <a:pt x="2494625" y="142043"/>
                </a:cubicBezTo>
                <a:cubicBezTo>
                  <a:pt x="2485082" y="146815"/>
                  <a:pt x="2477535" y="155026"/>
                  <a:pt x="2467992" y="159798"/>
                </a:cubicBezTo>
                <a:cubicBezTo>
                  <a:pt x="2453073" y="167257"/>
                  <a:pt x="2420072" y="173287"/>
                  <a:pt x="2405848" y="177554"/>
                </a:cubicBezTo>
                <a:cubicBezTo>
                  <a:pt x="2387922" y="182932"/>
                  <a:pt x="2368155" y="184928"/>
                  <a:pt x="2352582" y="195309"/>
                </a:cubicBezTo>
                <a:cubicBezTo>
                  <a:pt x="2276256" y="246192"/>
                  <a:pt x="2372826" y="185187"/>
                  <a:pt x="2299316" y="221942"/>
                </a:cubicBezTo>
                <a:cubicBezTo>
                  <a:pt x="2289773" y="226714"/>
                  <a:pt x="2282433" y="235364"/>
                  <a:pt x="2272683" y="239697"/>
                </a:cubicBezTo>
                <a:cubicBezTo>
                  <a:pt x="2255580" y="247298"/>
                  <a:pt x="2234990" y="247071"/>
                  <a:pt x="2219417" y="257453"/>
                </a:cubicBezTo>
                <a:cubicBezTo>
                  <a:pt x="2184998" y="280399"/>
                  <a:pt x="2202906" y="271834"/>
                  <a:pt x="2166151" y="284086"/>
                </a:cubicBezTo>
                <a:cubicBezTo>
                  <a:pt x="2105340" y="344897"/>
                  <a:pt x="2133778" y="323424"/>
                  <a:pt x="2086252" y="355107"/>
                </a:cubicBezTo>
                <a:cubicBezTo>
                  <a:pt x="2038905" y="426128"/>
                  <a:pt x="2101048" y="340311"/>
                  <a:pt x="2041864" y="399495"/>
                </a:cubicBezTo>
                <a:cubicBezTo>
                  <a:pt x="2034319" y="407040"/>
                  <a:pt x="2031653" y="418583"/>
                  <a:pt x="2024109" y="426128"/>
                </a:cubicBezTo>
                <a:cubicBezTo>
                  <a:pt x="2016564" y="433673"/>
                  <a:pt x="2005808" y="437219"/>
                  <a:pt x="1997476" y="443884"/>
                </a:cubicBezTo>
                <a:cubicBezTo>
                  <a:pt x="1967433" y="467919"/>
                  <a:pt x="1979540" y="479455"/>
                  <a:pt x="1926454" y="497150"/>
                </a:cubicBezTo>
                <a:lnTo>
                  <a:pt x="1873188" y="514905"/>
                </a:lnTo>
                <a:cubicBezTo>
                  <a:pt x="1864310" y="517864"/>
                  <a:pt x="1854341" y="518592"/>
                  <a:pt x="1846555" y="523783"/>
                </a:cubicBezTo>
                <a:cubicBezTo>
                  <a:pt x="1837677" y="529701"/>
                  <a:pt x="1829465" y="536766"/>
                  <a:pt x="1819922" y="541538"/>
                </a:cubicBezTo>
                <a:cubicBezTo>
                  <a:pt x="1811552" y="545723"/>
                  <a:pt x="1801659" y="546231"/>
                  <a:pt x="1793289" y="550416"/>
                </a:cubicBezTo>
                <a:cubicBezTo>
                  <a:pt x="1783746" y="555188"/>
                  <a:pt x="1776199" y="563399"/>
                  <a:pt x="1766656" y="568171"/>
                </a:cubicBezTo>
                <a:cubicBezTo>
                  <a:pt x="1758286" y="572356"/>
                  <a:pt x="1748393" y="572864"/>
                  <a:pt x="1740023" y="577049"/>
                </a:cubicBezTo>
                <a:cubicBezTo>
                  <a:pt x="1730480" y="581821"/>
                  <a:pt x="1723140" y="590471"/>
                  <a:pt x="1713390" y="594804"/>
                </a:cubicBezTo>
                <a:cubicBezTo>
                  <a:pt x="1696287" y="602405"/>
                  <a:pt x="1660124" y="612559"/>
                  <a:pt x="1660124" y="612559"/>
                </a:cubicBezTo>
                <a:cubicBezTo>
                  <a:pt x="1654206" y="618478"/>
                  <a:pt x="1649855" y="626572"/>
                  <a:pt x="1642369" y="630315"/>
                </a:cubicBezTo>
                <a:cubicBezTo>
                  <a:pt x="1625629" y="638685"/>
                  <a:pt x="1589103" y="648070"/>
                  <a:pt x="1589103" y="648070"/>
                </a:cubicBezTo>
                <a:cubicBezTo>
                  <a:pt x="1583184" y="653988"/>
                  <a:pt x="1578833" y="662082"/>
                  <a:pt x="1571347" y="665825"/>
                </a:cubicBezTo>
                <a:cubicBezTo>
                  <a:pt x="1554607" y="674195"/>
                  <a:pt x="1535836" y="677663"/>
                  <a:pt x="1518081" y="683581"/>
                </a:cubicBezTo>
                <a:cubicBezTo>
                  <a:pt x="1494402" y="691474"/>
                  <a:pt x="1477885" y="695582"/>
                  <a:pt x="1455938" y="710214"/>
                </a:cubicBezTo>
                <a:cubicBezTo>
                  <a:pt x="1448974" y="714857"/>
                  <a:pt x="1445668" y="724226"/>
                  <a:pt x="1438182" y="727969"/>
                </a:cubicBezTo>
                <a:cubicBezTo>
                  <a:pt x="1421442" y="736339"/>
                  <a:pt x="1384916" y="745724"/>
                  <a:pt x="1384916" y="745724"/>
                </a:cubicBezTo>
                <a:cubicBezTo>
                  <a:pt x="1376038" y="751643"/>
                  <a:pt x="1368033" y="759147"/>
                  <a:pt x="1358283" y="763480"/>
                </a:cubicBezTo>
                <a:cubicBezTo>
                  <a:pt x="1341180" y="771081"/>
                  <a:pt x="1322772" y="775317"/>
                  <a:pt x="1305017" y="781235"/>
                </a:cubicBezTo>
                <a:lnTo>
                  <a:pt x="1278384" y="790113"/>
                </a:lnTo>
                <a:lnTo>
                  <a:pt x="1251751" y="798990"/>
                </a:lnTo>
                <a:cubicBezTo>
                  <a:pt x="1242873" y="801949"/>
                  <a:pt x="1234349" y="806330"/>
                  <a:pt x="1225118" y="807868"/>
                </a:cubicBezTo>
                <a:cubicBezTo>
                  <a:pt x="1207363" y="810827"/>
                  <a:pt x="1189424" y="812841"/>
                  <a:pt x="1171852" y="816746"/>
                </a:cubicBezTo>
                <a:cubicBezTo>
                  <a:pt x="1162717" y="818776"/>
                  <a:pt x="1154297" y="823353"/>
                  <a:pt x="1145219" y="825623"/>
                </a:cubicBezTo>
                <a:cubicBezTo>
                  <a:pt x="1130580" y="829283"/>
                  <a:pt x="1115561" y="831228"/>
                  <a:pt x="1100831" y="834501"/>
                </a:cubicBezTo>
                <a:cubicBezTo>
                  <a:pt x="1088920" y="837148"/>
                  <a:pt x="1077284" y="840986"/>
                  <a:pt x="1065320" y="843379"/>
                </a:cubicBezTo>
                <a:cubicBezTo>
                  <a:pt x="1022666" y="851910"/>
                  <a:pt x="984658" y="855681"/>
                  <a:pt x="941033" y="861134"/>
                </a:cubicBezTo>
                <a:cubicBezTo>
                  <a:pt x="880867" y="881190"/>
                  <a:pt x="954258" y="858490"/>
                  <a:pt x="852256" y="878890"/>
                </a:cubicBezTo>
                <a:cubicBezTo>
                  <a:pt x="843080" y="880725"/>
                  <a:pt x="834758" y="885737"/>
                  <a:pt x="825623" y="887767"/>
                </a:cubicBezTo>
                <a:cubicBezTo>
                  <a:pt x="808051" y="891672"/>
                  <a:pt x="790112" y="893686"/>
                  <a:pt x="772357" y="896645"/>
                </a:cubicBezTo>
                <a:cubicBezTo>
                  <a:pt x="674703" y="893686"/>
                  <a:pt x="576833" y="894897"/>
                  <a:pt x="479394" y="887767"/>
                </a:cubicBezTo>
                <a:cubicBezTo>
                  <a:pt x="455057" y="885986"/>
                  <a:pt x="432301" y="874798"/>
                  <a:pt x="408373" y="870012"/>
                </a:cubicBezTo>
                <a:cubicBezTo>
                  <a:pt x="393577" y="867053"/>
                  <a:pt x="378542" y="865104"/>
                  <a:pt x="363984" y="861134"/>
                </a:cubicBezTo>
                <a:cubicBezTo>
                  <a:pt x="345928" y="856210"/>
                  <a:pt x="328473" y="849297"/>
                  <a:pt x="310718" y="843379"/>
                </a:cubicBezTo>
                <a:cubicBezTo>
                  <a:pt x="301840" y="840420"/>
                  <a:pt x="293163" y="836771"/>
                  <a:pt x="284085" y="834501"/>
                </a:cubicBezTo>
                <a:cubicBezTo>
                  <a:pt x="239497" y="823353"/>
                  <a:pt x="260150" y="829481"/>
                  <a:pt x="221942" y="816746"/>
                </a:cubicBezTo>
                <a:cubicBezTo>
                  <a:pt x="190952" y="785756"/>
                  <a:pt x="212127" y="801637"/>
                  <a:pt x="150920" y="781235"/>
                </a:cubicBezTo>
                <a:lnTo>
                  <a:pt x="150920" y="781235"/>
                </a:lnTo>
                <a:cubicBezTo>
                  <a:pt x="116501" y="758289"/>
                  <a:pt x="134409" y="766854"/>
                  <a:pt x="97654" y="754602"/>
                </a:cubicBezTo>
                <a:cubicBezTo>
                  <a:pt x="91736" y="745724"/>
                  <a:pt x="87444" y="735514"/>
                  <a:pt x="79899" y="727969"/>
                </a:cubicBezTo>
                <a:cubicBezTo>
                  <a:pt x="72354" y="720424"/>
                  <a:pt x="61597" y="716879"/>
                  <a:pt x="53266" y="710214"/>
                </a:cubicBezTo>
                <a:cubicBezTo>
                  <a:pt x="46730" y="704985"/>
                  <a:pt x="42047" y="697687"/>
                  <a:pt x="35511" y="692458"/>
                </a:cubicBezTo>
                <a:cubicBezTo>
                  <a:pt x="-14686" y="652299"/>
                  <a:pt x="24300" y="690125"/>
                  <a:pt x="0" y="665825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1" name="Полилиния 20"/>
          <p:cNvSpPr/>
          <p:nvPr/>
        </p:nvSpPr>
        <p:spPr>
          <a:xfrm>
            <a:off x="1543986" y="4261282"/>
            <a:ext cx="2175758" cy="559293"/>
          </a:xfrm>
          <a:custGeom>
            <a:avLst/>
            <a:gdLst>
              <a:gd name="connsiteX0" fmla="*/ 2175758 w 2175758"/>
              <a:gd name="connsiteY0" fmla="*/ 497149 h 559293"/>
              <a:gd name="connsiteX1" fmla="*/ 2131369 w 2175758"/>
              <a:gd name="connsiteY1" fmla="*/ 506027 h 559293"/>
              <a:gd name="connsiteX2" fmla="*/ 2095859 w 2175758"/>
              <a:gd name="connsiteY2" fmla="*/ 514904 h 559293"/>
              <a:gd name="connsiteX3" fmla="*/ 2042593 w 2175758"/>
              <a:gd name="connsiteY3" fmla="*/ 523782 h 559293"/>
              <a:gd name="connsiteX4" fmla="*/ 1971571 w 2175758"/>
              <a:gd name="connsiteY4" fmla="*/ 541537 h 559293"/>
              <a:gd name="connsiteX5" fmla="*/ 1669731 w 2175758"/>
              <a:gd name="connsiteY5" fmla="*/ 550415 h 559293"/>
              <a:gd name="connsiteX6" fmla="*/ 1403400 w 2175758"/>
              <a:gd name="connsiteY6" fmla="*/ 559293 h 559293"/>
              <a:gd name="connsiteX7" fmla="*/ 1083804 w 2175758"/>
              <a:gd name="connsiteY7" fmla="*/ 550415 h 559293"/>
              <a:gd name="connsiteX8" fmla="*/ 986150 w 2175758"/>
              <a:gd name="connsiteY8" fmla="*/ 532660 h 559293"/>
              <a:gd name="connsiteX9" fmla="*/ 932884 w 2175758"/>
              <a:gd name="connsiteY9" fmla="*/ 514904 h 559293"/>
              <a:gd name="connsiteX10" fmla="*/ 906251 w 2175758"/>
              <a:gd name="connsiteY10" fmla="*/ 497149 h 559293"/>
              <a:gd name="connsiteX11" fmla="*/ 852985 w 2175758"/>
              <a:gd name="connsiteY11" fmla="*/ 479394 h 559293"/>
              <a:gd name="connsiteX12" fmla="*/ 826352 w 2175758"/>
              <a:gd name="connsiteY12" fmla="*/ 470516 h 559293"/>
              <a:gd name="connsiteX13" fmla="*/ 799719 w 2175758"/>
              <a:gd name="connsiteY13" fmla="*/ 461638 h 559293"/>
              <a:gd name="connsiteX14" fmla="*/ 728697 w 2175758"/>
              <a:gd name="connsiteY14" fmla="*/ 443883 h 559293"/>
              <a:gd name="connsiteX15" fmla="*/ 675431 w 2175758"/>
              <a:gd name="connsiteY15" fmla="*/ 426128 h 559293"/>
              <a:gd name="connsiteX16" fmla="*/ 622165 w 2175758"/>
              <a:gd name="connsiteY16" fmla="*/ 399495 h 559293"/>
              <a:gd name="connsiteX17" fmla="*/ 595532 w 2175758"/>
              <a:gd name="connsiteY17" fmla="*/ 381739 h 559293"/>
              <a:gd name="connsiteX18" fmla="*/ 542266 w 2175758"/>
              <a:gd name="connsiteY18" fmla="*/ 363984 h 559293"/>
              <a:gd name="connsiteX19" fmla="*/ 515633 w 2175758"/>
              <a:gd name="connsiteY19" fmla="*/ 355106 h 559293"/>
              <a:gd name="connsiteX20" fmla="*/ 489000 w 2175758"/>
              <a:gd name="connsiteY20" fmla="*/ 346229 h 559293"/>
              <a:gd name="connsiteX21" fmla="*/ 471245 w 2175758"/>
              <a:gd name="connsiteY21" fmla="*/ 328473 h 559293"/>
              <a:gd name="connsiteX22" fmla="*/ 417979 w 2175758"/>
              <a:gd name="connsiteY22" fmla="*/ 310718 h 559293"/>
              <a:gd name="connsiteX23" fmla="*/ 364713 w 2175758"/>
              <a:gd name="connsiteY23" fmla="*/ 284085 h 559293"/>
              <a:gd name="connsiteX24" fmla="*/ 338080 w 2175758"/>
              <a:gd name="connsiteY24" fmla="*/ 266330 h 559293"/>
              <a:gd name="connsiteX25" fmla="*/ 320325 w 2175758"/>
              <a:gd name="connsiteY25" fmla="*/ 248574 h 559293"/>
              <a:gd name="connsiteX26" fmla="*/ 293692 w 2175758"/>
              <a:gd name="connsiteY26" fmla="*/ 239697 h 559293"/>
              <a:gd name="connsiteX27" fmla="*/ 222670 w 2175758"/>
              <a:gd name="connsiteY27" fmla="*/ 186431 h 559293"/>
              <a:gd name="connsiteX28" fmla="*/ 178282 w 2175758"/>
              <a:gd name="connsiteY28" fmla="*/ 159798 h 559293"/>
              <a:gd name="connsiteX29" fmla="*/ 142771 w 2175758"/>
              <a:gd name="connsiteY29" fmla="*/ 124287 h 559293"/>
              <a:gd name="connsiteX30" fmla="*/ 89505 w 2175758"/>
              <a:gd name="connsiteY30" fmla="*/ 88776 h 559293"/>
              <a:gd name="connsiteX31" fmla="*/ 62872 w 2175758"/>
              <a:gd name="connsiteY31" fmla="*/ 71021 h 559293"/>
              <a:gd name="connsiteX32" fmla="*/ 45117 w 2175758"/>
              <a:gd name="connsiteY32" fmla="*/ 44388 h 559293"/>
              <a:gd name="connsiteX33" fmla="*/ 729 w 2175758"/>
              <a:gd name="connsiteY33" fmla="*/ 8877 h 559293"/>
              <a:gd name="connsiteX34" fmla="*/ 729 w 2175758"/>
              <a:gd name="connsiteY34" fmla="*/ 0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175758" h="559293">
                <a:moveTo>
                  <a:pt x="2175758" y="497149"/>
                </a:moveTo>
                <a:cubicBezTo>
                  <a:pt x="2160962" y="500108"/>
                  <a:pt x="2146099" y="502754"/>
                  <a:pt x="2131369" y="506027"/>
                </a:cubicBezTo>
                <a:cubicBezTo>
                  <a:pt x="2119459" y="508674"/>
                  <a:pt x="2107823" y="512511"/>
                  <a:pt x="2095859" y="514904"/>
                </a:cubicBezTo>
                <a:cubicBezTo>
                  <a:pt x="2078208" y="518434"/>
                  <a:pt x="2060165" y="519877"/>
                  <a:pt x="2042593" y="523782"/>
                </a:cubicBezTo>
                <a:cubicBezTo>
                  <a:pt x="2003925" y="532375"/>
                  <a:pt x="2021459" y="538979"/>
                  <a:pt x="1971571" y="541537"/>
                </a:cubicBezTo>
                <a:cubicBezTo>
                  <a:pt x="1871046" y="546692"/>
                  <a:pt x="1770339" y="547271"/>
                  <a:pt x="1669731" y="550415"/>
                </a:cubicBezTo>
                <a:lnTo>
                  <a:pt x="1403400" y="559293"/>
                </a:lnTo>
                <a:lnTo>
                  <a:pt x="1083804" y="550415"/>
                </a:lnTo>
                <a:cubicBezTo>
                  <a:pt x="1056681" y="549153"/>
                  <a:pt x="1014497" y="541164"/>
                  <a:pt x="986150" y="532660"/>
                </a:cubicBezTo>
                <a:cubicBezTo>
                  <a:pt x="968223" y="527282"/>
                  <a:pt x="948457" y="525286"/>
                  <a:pt x="932884" y="514904"/>
                </a:cubicBezTo>
                <a:cubicBezTo>
                  <a:pt x="924006" y="508986"/>
                  <a:pt x="916001" y="501482"/>
                  <a:pt x="906251" y="497149"/>
                </a:cubicBezTo>
                <a:cubicBezTo>
                  <a:pt x="889148" y="489548"/>
                  <a:pt x="870740" y="485312"/>
                  <a:pt x="852985" y="479394"/>
                </a:cubicBezTo>
                <a:lnTo>
                  <a:pt x="826352" y="470516"/>
                </a:lnTo>
                <a:cubicBezTo>
                  <a:pt x="817474" y="467557"/>
                  <a:pt x="808798" y="463908"/>
                  <a:pt x="799719" y="461638"/>
                </a:cubicBezTo>
                <a:cubicBezTo>
                  <a:pt x="776045" y="455720"/>
                  <a:pt x="751847" y="451600"/>
                  <a:pt x="728697" y="443883"/>
                </a:cubicBezTo>
                <a:lnTo>
                  <a:pt x="675431" y="426128"/>
                </a:lnTo>
                <a:cubicBezTo>
                  <a:pt x="639695" y="390390"/>
                  <a:pt x="679431" y="424037"/>
                  <a:pt x="622165" y="399495"/>
                </a:cubicBezTo>
                <a:cubicBezTo>
                  <a:pt x="612358" y="395292"/>
                  <a:pt x="605282" y="386072"/>
                  <a:pt x="595532" y="381739"/>
                </a:cubicBezTo>
                <a:cubicBezTo>
                  <a:pt x="578429" y="374138"/>
                  <a:pt x="560021" y="369902"/>
                  <a:pt x="542266" y="363984"/>
                </a:cubicBezTo>
                <a:lnTo>
                  <a:pt x="515633" y="355106"/>
                </a:lnTo>
                <a:lnTo>
                  <a:pt x="489000" y="346229"/>
                </a:lnTo>
                <a:cubicBezTo>
                  <a:pt x="483082" y="340310"/>
                  <a:pt x="478731" y="332216"/>
                  <a:pt x="471245" y="328473"/>
                </a:cubicBezTo>
                <a:cubicBezTo>
                  <a:pt x="454505" y="320103"/>
                  <a:pt x="433552" y="321099"/>
                  <a:pt x="417979" y="310718"/>
                </a:cubicBezTo>
                <a:cubicBezTo>
                  <a:pt x="341653" y="259835"/>
                  <a:pt x="438223" y="320840"/>
                  <a:pt x="364713" y="284085"/>
                </a:cubicBezTo>
                <a:cubicBezTo>
                  <a:pt x="355170" y="279313"/>
                  <a:pt x="346411" y="272995"/>
                  <a:pt x="338080" y="266330"/>
                </a:cubicBezTo>
                <a:cubicBezTo>
                  <a:pt x="331544" y="261101"/>
                  <a:pt x="327502" y="252880"/>
                  <a:pt x="320325" y="248574"/>
                </a:cubicBezTo>
                <a:cubicBezTo>
                  <a:pt x="312301" y="243759"/>
                  <a:pt x="302570" y="242656"/>
                  <a:pt x="293692" y="239697"/>
                </a:cubicBezTo>
                <a:cubicBezTo>
                  <a:pt x="242686" y="188691"/>
                  <a:pt x="269155" y="201925"/>
                  <a:pt x="222670" y="186431"/>
                </a:cubicBezTo>
                <a:cubicBezTo>
                  <a:pt x="157074" y="120831"/>
                  <a:pt x="258945" y="217414"/>
                  <a:pt x="178282" y="159798"/>
                </a:cubicBezTo>
                <a:cubicBezTo>
                  <a:pt x="164660" y="150068"/>
                  <a:pt x="156700" y="133573"/>
                  <a:pt x="142771" y="124287"/>
                </a:cubicBezTo>
                <a:lnTo>
                  <a:pt x="89505" y="88776"/>
                </a:lnTo>
                <a:lnTo>
                  <a:pt x="62872" y="71021"/>
                </a:lnTo>
                <a:cubicBezTo>
                  <a:pt x="56954" y="62143"/>
                  <a:pt x="52662" y="51933"/>
                  <a:pt x="45117" y="44388"/>
                </a:cubicBezTo>
                <a:cubicBezTo>
                  <a:pt x="21368" y="20639"/>
                  <a:pt x="18302" y="35238"/>
                  <a:pt x="729" y="8877"/>
                </a:cubicBezTo>
                <a:cubicBezTo>
                  <a:pt x="-912" y="6415"/>
                  <a:pt x="729" y="2959"/>
                  <a:pt x="729" y="0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2" name="Полилиния 21"/>
          <p:cNvSpPr/>
          <p:nvPr/>
        </p:nvSpPr>
        <p:spPr>
          <a:xfrm>
            <a:off x="1509204" y="3266983"/>
            <a:ext cx="825623" cy="949910"/>
          </a:xfrm>
          <a:custGeom>
            <a:avLst/>
            <a:gdLst>
              <a:gd name="connsiteX0" fmla="*/ 44388 w 825623"/>
              <a:gd name="connsiteY0" fmla="*/ 949910 h 949910"/>
              <a:gd name="connsiteX1" fmla="*/ 8878 w 825623"/>
              <a:gd name="connsiteY1" fmla="*/ 852256 h 949910"/>
              <a:gd name="connsiteX2" fmla="*/ 0 w 825623"/>
              <a:gd name="connsiteY2" fmla="*/ 807867 h 949910"/>
              <a:gd name="connsiteX3" fmla="*/ 8878 w 825623"/>
              <a:gd name="connsiteY3" fmla="*/ 585926 h 949910"/>
              <a:gd name="connsiteX4" fmla="*/ 17755 w 825623"/>
              <a:gd name="connsiteY4" fmla="*/ 559293 h 949910"/>
              <a:gd name="connsiteX5" fmla="*/ 62144 w 825623"/>
              <a:gd name="connsiteY5" fmla="*/ 523782 h 949910"/>
              <a:gd name="connsiteX6" fmla="*/ 71021 w 825623"/>
              <a:gd name="connsiteY6" fmla="*/ 497149 h 949910"/>
              <a:gd name="connsiteX7" fmla="*/ 88777 w 825623"/>
              <a:gd name="connsiteY7" fmla="*/ 479394 h 949910"/>
              <a:gd name="connsiteX8" fmla="*/ 106532 w 825623"/>
              <a:gd name="connsiteY8" fmla="*/ 452761 h 949910"/>
              <a:gd name="connsiteX9" fmla="*/ 115410 w 825623"/>
              <a:gd name="connsiteY9" fmla="*/ 426128 h 949910"/>
              <a:gd name="connsiteX10" fmla="*/ 159798 w 825623"/>
              <a:gd name="connsiteY10" fmla="*/ 390617 h 949910"/>
              <a:gd name="connsiteX11" fmla="*/ 186431 w 825623"/>
              <a:gd name="connsiteY11" fmla="*/ 363984 h 949910"/>
              <a:gd name="connsiteX12" fmla="*/ 248575 w 825623"/>
              <a:gd name="connsiteY12" fmla="*/ 301840 h 949910"/>
              <a:gd name="connsiteX13" fmla="*/ 266330 w 825623"/>
              <a:gd name="connsiteY13" fmla="*/ 275207 h 949910"/>
              <a:gd name="connsiteX14" fmla="*/ 319596 w 825623"/>
              <a:gd name="connsiteY14" fmla="*/ 239697 h 949910"/>
              <a:gd name="connsiteX15" fmla="*/ 337351 w 825623"/>
              <a:gd name="connsiteY15" fmla="*/ 213064 h 949910"/>
              <a:gd name="connsiteX16" fmla="*/ 363984 w 825623"/>
              <a:gd name="connsiteY16" fmla="*/ 204186 h 949910"/>
              <a:gd name="connsiteX17" fmla="*/ 390617 w 825623"/>
              <a:gd name="connsiteY17" fmla="*/ 186431 h 949910"/>
              <a:gd name="connsiteX18" fmla="*/ 461639 w 825623"/>
              <a:gd name="connsiteY18" fmla="*/ 168675 h 949910"/>
              <a:gd name="connsiteX19" fmla="*/ 488272 w 825623"/>
              <a:gd name="connsiteY19" fmla="*/ 159798 h 949910"/>
              <a:gd name="connsiteX20" fmla="*/ 550415 w 825623"/>
              <a:gd name="connsiteY20" fmla="*/ 133165 h 949910"/>
              <a:gd name="connsiteX21" fmla="*/ 603681 w 825623"/>
              <a:gd name="connsiteY21" fmla="*/ 115409 h 949910"/>
              <a:gd name="connsiteX22" fmla="*/ 621437 w 825623"/>
              <a:gd name="connsiteY22" fmla="*/ 97654 h 949910"/>
              <a:gd name="connsiteX23" fmla="*/ 656947 w 825623"/>
              <a:gd name="connsiteY23" fmla="*/ 88776 h 949910"/>
              <a:gd name="connsiteX24" fmla="*/ 683580 w 825623"/>
              <a:gd name="connsiteY24" fmla="*/ 79899 h 949910"/>
              <a:gd name="connsiteX25" fmla="*/ 745724 w 825623"/>
              <a:gd name="connsiteY25" fmla="*/ 62143 h 949910"/>
              <a:gd name="connsiteX26" fmla="*/ 772357 w 825623"/>
              <a:gd name="connsiteY26" fmla="*/ 44388 h 949910"/>
              <a:gd name="connsiteX27" fmla="*/ 807868 w 825623"/>
              <a:gd name="connsiteY27" fmla="*/ 8877 h 949910"/>
              <a:gd name="connsiteX28" fmla="*/ 825623 w 825623"/>
              <a:gd name="connsiteY28" fmla="*/ 0 h 94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25623" h="949910">
                <a:moveTo>
                  <a:pt x="44388" y="949910"/>
                </a:moveTo>
                <a:cubicBezTo>
                  <a:pt x="35209" y="926961"/>
                  <a:pt x="13437" y="875052"/>
                  <a:pt x="8878" y="852256"/>
                </a:cubicBezTo>
                <a:lnTo>
                  <a:pt x="0" y="807867"/>
                </a:lnTo>
                <a:cubicBezTo>
                  <a:pt x="2959" y="733887"/>
                  <a:pt x="3603" y="659777"/>
                  <a:pt x="8878" y="585926"/>
                </a:cubicBezTo>
                <a:cubicBezTo>
                  <a:pt x="9545" y="576592"/>
                  <a:pt x="12940" y="567317"/>
                  <a:pt x="17755" y="559293"/>
                </a:cubicBezTo>
                <a:cubicBezTo>
                  <a:pt x="26189" y="545237"/>
                  <a:pt x="50047" y="531847"/>
                  <a:pt x="62144" y="523782"/>
                </a:cubicBezTo>
                <a:cubicBezTo>
                  <a:pt x="65103" y="514904"/>
                  <a:pt x="66206" y="505173"/>
                  <a:pt x="71021" y="497149"/>
                </a:cubicBezTo>
                <a:cubicBezTo>
                  <a:pt x="75327" y="489972"/>
                  <a:pt x="83548" y="485930"/>
                  <a:pt x="88777" y="479394"/>
                </a:cubicBezTo>
                <a:cubicBezTo>
                  <a:pt x="95442" y="471063"/>
                  <a:pt x="101760" y="462304"/>
                  <a:pt x="106532" y="452761"/>
                </a:cubicBezTo>
                <a:cubicBezTo>
                  <a:pt x="110717" y="444391"/>
                  <a:pt x="110595" y="434152"/>
                  <a:pt x="115410" y="426128"/>
                </a:cubicBezTo>
                <a:cubicBezTo>
                  <a:pt x="125743" y="408906"/>
                  <a:pt x="145279" y="402716"/>
                  <a:pt x="159798" y="390617"/>
                </a:cubicBezTo>
                <a:cubicBezTo>
                  <a:pt x="169443" y="382580"/>
                  <a:pt x="178723" y="373894"/>
                  <a:pt x="186431" y="363984"/>
                </a:cubicBezTo>
                <a:cubicBezTo>
                  <a:pt x="236291" y="299879"/>
                  <a:pt x="197682" y="318805"/>
                  <a:pt x="248575" y="301840"/>
                </a:cubicBezTo>
                <a:cubicBezTo>
                  <a:pt x="254493" y="292962"/>
                  <a:pt x="258300" y="282233"/>
                  <a:pt x="266330" y="275207"/>
                </a:cubicBezTo>
                <a:cubicBezTo>
                  <a:pt x="282389" y="261155"/>
                  <a:pt x="319596" y="239697"/>
                  <a:pt x="319596" y="239697"/>
                </a:cubicBezTo>
                <a:cubicBezTo>
                  <a:pt x="325514" y="230819"/>
                  <a:pt x="329020" y="219729"/>
                  <a:pt x="337351" y="213064"/>
                </a:cubicBezTo>
                <a:cubicBezTo>
                  <a:pt x="344658" y="207218"/>
                  <a:pt x="355614" y="208371"/>
                  <a:pt x="363984" y="204186"/>
                </a:cubicBezTo>
                <a:cubicBezTo>
                  <a:pt x="373527" y="199414"/>
                  <a:pt x="380590" y="190077"/>
                  <a:pt x="390617" y="186431"/>
                </a:cubicBezTo>
                <a:cubicBezTo>
                  <a:pt x="413550" y="178092"/>
                  <a:pt x="438488" y="176391"/>
                  <a:pt x="461639" y="168675"/>
                </a:cubicBezTo>
                <a:lnTo>
                  <a:pt x="488272" y="159798"/>
                </a:lnTo>
                <a:cubicBezTo>
                  <a:pt x="530527" y="131627"/>
                  <a:pt x="498298" y="148800"/>
                  <a:pt x="550415" y="133165"/>
                </a:cubicBezTo>
                <a:cubicBezTo>
                  <a:pt x="568342" y="127787"/>
                  <a:pt x="603681" y="115409"/>
                  <a:pt x="603681" y="115409"/>
                </a:cubicBezTo>
                <a:cubicBezTo>
                  <a:pt x="609600" y="109491"/>
                  <a:pt x="613951" y="101397"/>
                  <a:pt x="621437" y="97654"/>
                </a:cubicBezTo>
                <a:cubicBezTo>
                  <a:pt x="632350" y="92198"/>
                  <a:pt x="645215" y="92128"/>
                  <a:pt x="656947" y="88776"/>
                </a:cubicBezTo>
                <a:cubicBezTo>
                  <a:pt x="665945" y="86205"/>
                  <a:pt x="674582" y="82470"/>
                  <a:pt x="683580" y="79899"/>
                </a:cubicBezTo>
                <a:cubicBezTo>
                  <a:pt x="696855" y="76106"/>
                  <a:pt x="731533" y="69239"/>
                  <a:pt x="745724" y="62143"/>
                </a:cubicBezTo>
                <a:cubicBezTo>
                  <a:pt x="755267" y="57371"/>
                  <a:pt x="764256" y="51332"/>
                  <a:pt x="772357" y="44388"/>
                </a:cubicBezTo>
                <a:cubicBezTo>
                  <a:pt x="785067" y="33494"/>
                  <a:pt x="792895" y="16363"/>
                  <a:pt x="807868" y="8877"/>
                </a:cubicBezTo>
                <a:lnTo>
                  <a:pt x="825623" y="0"/>
                </a:ln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025" name="Полилиния 1024"/>
          <p:cNvSpPr/>
          <p:nvPr/>
        </p:nvSpPr>
        <p:spPr>
          <a:xfrm>
            <a:off x="3027285" y="3497802"/>
            <a:ext cx="1764339" cy="1296140"/>
          </a:xfrm>
          <a:custGeom>
            <a:avLst/>
            <a:gdLst>
              <a:gd name="connsiteX0" fmla="*/ 292964 w 1764339"/>
              <a:gd name="connsiteY0" fmla="*/ 1287262 h 1296140"/>
              <a:gd name="connsiteX1" fmla="*/ 221942 w 1764339"/>
              <a:gd name="connsiteY1" fmla="*/ 1260629 h 1296140"/>
              <a:gd name="connsiteX2" fmla="*/ 204187 w 1764339"/>
              <a:gd name="connsiteY2" fmla="*/ 1233996 h 1296140"/>
              <a:gd name="connsiteX3" fmla="*/ 177554 w 1764339"/>
              <a:gd name="connsiteY3" fmla="*/ 1216241 h 1296140"/>
              <a:gd name="connsiteX4" fmla="*/ 142043 w 1764339"/>
              <a:gd name="connsiteY4" fmla="*/ 1171852 h 1296140"/>
              <a:gd name="connsiteX5" fmla="*/ 115410 w 1764339"/>
              <a:gd name="connsiteY5" fmla="*/ 1065320 h 1296140"/>
              <a:gd name="connsiteX6" fmla="*/ 97655 w 1764339"/>
              <a:gd name="connsiteY6" fmla="*/ 1012054 h 1296140"/>
              <a:gd name="connsiteX7" fmla="*/ 71022 w 1764339"/>
              <a:gd name="connsiteY7" fmla="*/ 985421 h 1296140"/>
              <a:gd name="connsiteX8" fmla="*/ 35511 w 1764339"/>
              <a:gd name="connsiteY8" fmla="*/ 878889 h 1296140"/>
              <a:gd name="connsiteX9" fmla="*/ 17756 w 1764339"/>
              <a:gd name="connsiteY9" fmla="*/ 825623 h 1296140"/>
              <a:gd name="connsiteX10" fmla="*/ 0 w 1764339"/>
              <a:gd name="connsiteY10" fmla="*/ 736847 h 1296140"/>
              <a:gd name="connsiteX11" fmla="*/ 8878 w 1764339"/>
              <a:gd name="connsiteY11" fmla="*/ 541538 h 1296140"/>
              <a:gd name="connsiteX12" fmla="*/ 44389 w 1764339"/>
              <a:gd name="connsiteY12" fmla="*/ 488272 h 1296140"/>
              <a:gd name="connsiteX13" fmla="*/ 79899 w 1764339"/>
              <a:gd name="connsiteY13" fmla="*/ 443883 h 1296140"/>
              <a:gd name="connsiteX14" fmla="*/ 106532 w 1764339"/>
              <a:gd name="connsiteY14" fmla="*/ 390617 h 1296140"/>
              <a:gd name="connsiteX15" fmla="*/ 124288 w 1764339"/>
              <a:gd name="connsiteY15" fmla="*/ 372862 h 1296140"/>
              <a:gd name="connsiteX16" fmla="*/ 142043 w 1764339"/>
              <a:gd name="connsiteY16" fmla="*/ 346229 h 1296140"/>
              <a:gd name="connsiteX17" fmla="*/ 186432 w 1764339"/>
              <a:gd name="connsiteY17" fmla="*/ 301841 h 1296140"/>
              <a:gd name="connsiteX18" fmla="*/ 195309 w 1764339"/>
              <a:gd name="connsiteY18" fmla="*/ 275208 h 1296140"/>
              <a:gd name="connsiteX19" fmla="*/ 239698 w 1764339"/>
              <a:gd name="connsiteY19" fmla="*/ 239697 h 1296140"/>
              <a:gd name="connsiteX20" fmla="*/ 275208 w 1764339"/>
              <a:gd name="connsiteY20" fmla="*/ 204186 h 1296140"/>
              <a:gd name="connsiteX21" fmla="*/ 292964 w 1764339"/>
              <a:gd name="connsiteY21" fmla="*/ 186431 h 1296140"/>
              <a:gd name="connsiteX22" fmla="*/ 346230 w 1764339"/>
              <a:gd name="connsiteY22" fmla="*/ 168676 h 1296140"/>
              <a:gd name="connsiteX23" fmla="*/ 372863 w 1764339"/>
              <a:gd name="connsiteY23" fmla="*/ 159798 h 1296140"/>
              <a:gd name="connsiteX24" fmla="*/ 399496 w 1764339"/>
              <a:gd name="connsiteY24" fmla="*/ 150920 h 1296140"/>
              <a:gd name="connsiteX25" fmla="*/ 435006 w 1764339"/>
              <a:gd name="connsiteY25" fmla="*/ 142043 h 1296140"/>
              <a:gd name="connsiteX26" fmla="*/ 461639 w 1764339"/>
              <a:gd name="connsiteY26" fmla="*/ 124287 h 1296140"/>
              <a:gd name="connsiteX27" fmla="*/ 523783 w 1764339"/>
              <a:gd name="connsiteY27" fmla="*/ 106532 h 1296140"/>
              <a:gd name="connsiteX28" fmla="*/ 550416 w 1764339"/>
              <a:gd name="connsiteY28" fmla="*/ 88777 h 1296140"/>
              <a:gd name="connsiteX29" fmla="*/ 577049 w 1764339"/>
              <a:gd name="connsiteY29" fmla="*/ 79899 h 1296140"/>
              <a:gd name="connsiteX30" fmla="*/ 630315 w 1764339"/>
              <a:gd name="connsiteY30" fmla="*/ 53266 h 1296140"/>
              <a:gd name="connsiteX31" fmla="*/ 656948 w 1764339"/>
              <a:gd name="connsiteY31" fmla="*/ 26633 h 1296140"/>
              <a:gd name="connsiteX32" fmla="*/ 683581 w 1764339"/>
              <a:gd name="connsiteY32" fmla="*/ 17755 h 1296140"/>
              <a:gd name="connsiteX33" fmla="*/ 958789 w 1764339"/>
              <a:gd name="connsiteY33" fmla="*/ 8878 h 1296140"/>
              <a:gd name="connsiteX34" fmla="*/ 1003177 w 1764339"/>
              <a:gd name="connsiteY34" fmla="*/ 0 h 1296140"/>
              <a:gd name="connsiteX35" fmla="*/ 1198486 w 1764339"/>
              <a:gd name="connsiteY35" fmla="*/ 17755 h 1296140"/>
              <a:gd name="connsiteX36" fmla="*/ 1296140 w 1764339"/>
              <a:gd name="connsiteY36" fmla="*/ 44388 h 1296140"/>
              <a:gd name="connsiteX37" fmla="*/ 1322773 w 1764339"/>
              <a:gd name="connsiteY37" fmla="*/ 62144 h 1296140"/>
              <a:gd name="connsiteX38" fmla="*/ 1384917 w 1764339"/>
              <a:gd name="connsiteY38" fmla="*/ 79899 h 1296140"/>
              <a:gd name="connsiteX39" fmla="*/ 1411550 w 1764339"/>
              <a:gd name="connsiteY39" fmla="*/ 97654 h 1296140"/>
              <a:gd name="connsiteX40" fmla="*/ 1429305 w 1764339"/>
              <a:gd name="connsiteY40" fmla="*/ 115410 h 1296140"/>
              <a:gd name="connsiteX41" fmla="*/ 1455938 w 1764339"/>
              <a:gd name="connsiteY41" fmla="*/ 124287 h 1296140"/>
              <a:gd name="connsiteX42" fmla="*/ 1526960 w 1764339"/>
              <a:gd name="connsiteY42" fmla="*/ 177553 h 1296140"/>
              <a:gd name="connsiteX43" fmla="*/ 1580226 w 1764339"/>
              <a:gd name="connsiteY43" fmla="*/ 204186 h 1296140"/>
              <a:gd name="connsiteX44" fmla="*/ 1589103 w 1764339"/>
              <a:gd name="connsiteY44" fmla="*/ 230819 h 1296140"/>
              <a:gd name="connsiteX45" fmla="*/ 1606859 w 1764339"/>
              <a:gd name="connsiteY45" fmla="*/ 248575 h 1296140"/>
              <a:gd name="connsiteX46" fmla="*/ 1624614 w 1764339"/>
              <a:gd name="connsiteY46" fmla="*/ 275208 h 1296140"/>
              <a:gd name="connsiteX47" fmla="*/ 1633492 w 1764339"/>
              <a:gd name="connsiteY47" fmla="*/ 301841 h 1296140"/>
              <a:gd name="connsiteX48" fmla="*/ 1677880 w 1764339"/>
              <a:gd name="connsiteY48" fmla="*/ 355107 h 1296140"/>
              <a:gd name="connsiteX49" fmla="*/ 1704513 w 1764339"/>
              <a:gd name="connsiteY49" fmla="*/ 372862 h 1296140"/>
              <a:gd name="connsiteX50" fmla="*/ 1722268 w 1764339"/>
              <a:gd name="connsiteY50" fmla="*/ 443883 h 1296140"/>
              <a:gd name="connsiteX51" fmla="*/ 1740024 w 1764339"/>
              <a:gd name="connsiteY51" fmla="*/ 532660 h 1296140"/>
              <a:gd name="connsiteX52" fmla="*/ 1748901 w 1764339"/>
              <a:gd name="connsiteY52" fmla="*/ 790113 h 1296140"/>
              <a:gd name="connsiteX53" fmla="*/ 1748901 w 1764339"/>
              <a:gd name="connsiteY53" fmla="*/ 905522 h 1296140"/>
              <a:gd name="connsiteX54" fmla="*/ 1731146 w 1764339"/>
              <a:gd name="connsiteY54" fmla="*/ 958788 h 1296140"/>
              <a:gd name="connsiteX55" fmla="*/ 1722268 w 1764339"/>
              <a:gd name="connsiteY55" fmla="*/ 985421 h 1296140"/>
              <a:gd name="connsiteX56" fmla="*/ 1704513 w 1764339"/>
              <a:gd name="connsiteY56" fmla="*/ 1012054 h 1296140"/>
              <a:gd name="connsiteX57" fmla="*/ 1695635 w 1764339"/>
              <a:gd name="connsiteY57" fmla="*/ 1038687 h 1296140"/>
              <a:gd name="connsiteX58" fmla="*/ 1624614 w 1764339"/>
              <a:gd name="connsiteY58" fmla="*/ 1091953 h 1296140"/>
              <a:gd name="connsiteX59" fmla="*/ 1562470 w 1764339"/>
              <a:gd name="connsiteY59" fmla="*/ 1145219 h 1296140"/>
              <a:gd name="connsiteX60" fmla="*/ 1518082 w 1764339"/>
              <a:gd name="connsiteY60" fmla="*/ 1180730 h 1296140"/>
              <a:gd name="connsiteX61" fmla="*/ 1491449 w 1764339"/>
              <a:gd name="connsiteY61" fmla="*/ 1189608 h 1296140"/>
              <a:gd name="connsiteX62" fmla="*/ 1464816 w 1764339"/>
              <a:gd name="connsiteY62" fmla="*/ 1207363 h 1296140"/>
              <a:gd name="connsiteX63" fmla="*/ 1402672 w 1764339"/>
              <a:gd name="connsiteY63" fmla="*/ 1225118 h 1296140"/>
              <a:gd name="connsiteX64" fmla="*/ 1384917 w 1764339"/>
              <a:gd name="connsiteY64" fmla="*/ 1242874 h 1296140"/>
              <a:gd name="connsiteX65" fmla="*/ 1296140 w 1764339"/>
              <a:gd name="connsiteY65" fmla="*/ 1260629 h 1296140"/>
              <a:gd name="connsiteX66" fmla="*/ 1269507 w 1764339"/>
              <a:gd name="connsiteY66" fmla="*/ 1269507 h 1296140"/>
              <a:gd name="connsiteX67" fmla="*/ 1180731 w 1764339"/>
              <a:gd name="connsiteY67" fmla="*/ 1287262 h 1296140"/>
              <a:gd name="connsiteX68" fmla="*/ 1136342 w 1764339"/>
              <a:gd name="connsiteY68" fmla="*/ 1296140 h 1296140"/>
              <a:gd name="connsiteX69" fmla="*/ 905523 w 1764339"/>
              <a:gd name="connsiteY69" fmla="*/ 1287262 h 1296140"/>
              <a:gd name="connsiteX70" fmla="*/ 825624 w 1764339"/>
              <a:gd name="connsiteY70" fmla="*/ 1269507 h 1296140"/>
              <a:gd name="connsiteX71" fmla="*/ 772358 w 1764339"/>
              <a:gd name="connsiteY71" fmla="*/ 1251751 h 1296140"/>
              <a:gd name="connsiteX72" fmla="*/ 727969 w 1764339"/>
              <a:gd name="connsiteY72" fmla="*/ 1216241 h 1296140"/>
              <a:gd name="connsiteX73" fmla="*/ 692459 w 1764339"/>
              <a:gd name="connsiteY73" fmla="*/ 1198485 h 129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764339" h="1296140">
                <a:moveTo>
                  <a:pt x="292964" y="1287262"/>
                </a:moveTo>
                <a:cubicBezTo>
                  <a:pt x="261206" y="1280910"/>
                  <a:pt x="244801" y="1283488"/>
                  <a:pt x="221942" y="1260629"/>
                </a:cubicBezTo>
                <a:cubicBezTo>
                  <a:pt x="214397" y="1253084"/>
                  <a:pt x="211732" y="1241541"/>
                  <a:pt x="204187" y="1233996"/>
                </a:cubicBezTo>
                <a:cubicBezTo>
                  <a:pt x="196642" y="1226451"/>
                  <a:pt x="185886" y="1222906"/>
                  <a:pt x="177554" y="1216241"/>
                </a:cubicBezTo>
                <a:cubicBezTo>
                  <a:pt x="164832" y="1206063"/>
                  <a:pt x="148408" y="1186173"/>
                  <a:pt x="142043" y="1171852"/>
                </a:cubicBezTo>
                <a:cubicBezTo>
                  <a:pt x="114440" y="1109745"/>
                  <a:pt x="131362" y="1129126"/>
                  <a:pt x="115410" y="1065320"/>
                </a:cubicBezTo>
                <a:cubicBezTo>
                  <a:pt x="110871" y="1047163"/>
                  <a:pt x="110889" y="1025288"/>
                  <a:pt x="97655" y="1012054"/>
                </a:cubicBezTo>
                <a:lnTo>
                  <a:pt x="71022" y="985421"/>
                </a:lnTo>
                <a:lnTo>
                  <a:pt x="35511" y="878889"/>
                </a:lnTo>
                <a:cubicBezTo>
                  <a:pt x="35509" y="878882"/>
                  <a:pt x="17757" y="825631"/>
                  <a:pt x="17756" y="825623"/>
                </a:cubicBezTo>
                <a:cubicBezTo>
                  <a:pt x="6872" y="760322"/>
                  <a:pt x="13244" y="789820"/>
                  <a:pt x="0" y="736847"/>
                </a:cubicBezTo>
                <a:cubicBezTo>
                  <a:pt x="2959" y="671744"/>
                  <a:pt x="3681" y="606501"/>
                  <a:pt x="8878" y="541538"/>
                </a:cubicBezTo>
                <a:cubicBezTo>
                  <a:pt x="11363" y="510473"/>
                  <a:pt x="25042" y="511488"/>
                  <a:pt x="44389" y="488272"/>
                </a:cubicBezTo>
                <a:cubicBezTo>
                  <a:pt x="100394" y="421066"/>
                  <a:pt x="28236" y="495549"/>
                  <a:pt x="79899" y="443883"/>
                </a:cubicBezTo>
                <a:cubicBezTo>
                  <a:pt x="89275" y="415755"/>
                  <a:pt x="86865" y="415200"/>
                  <a:pt x="106532" y="390617"/>
                </a:cubicBezTo>
                <a:cubicBezTo>
                  <a:pt x="111761" y="384081"/>
                  <a:pt x="119059" y="379398"/>
                  <a:pt x="124288" y="372862"/>
                </a:cubicBezTo>
                <a:cubicBezTo>
                  <a:pt x="130953" y="364531"/>
                  <a:pt x="135017" y="354259"/>
                  <a:pt x="142043" y="346229"/>
                </a:cubicBezTo>
                <a:cubicBezTo>
                  <a:pt x="155822" y="330481"/>
                  <a:pt x="186432" y="301841"/>
                  <a:pt x="186432" y="301841"/>
                </a:cubicBezTo>
                <a:cubicBezTo>
                  <a:pt x="189391" y="292963"/>
                  <a:pt x="190494" y="283232"/>
                  <a:pt x="195309" y="275208"/>
                </a:cubicBezTo>
                <a:cubicBezTo>
                  <a:pt x="203743" y="261152"/>
                  <a:pt x="227601" y="247762"/>
                  <a:pt x="239698" y="239697"/>
                </a:cubicBezTo>
                <a:cubicBezTo>
                  <a:pt x="255479" y="192351"/>
                  <a:pt x="235753" y="227859"/>
                  <a:pt x="275208" y="204186"/>
                </a:cubicBezTo>
                <a:cubicBezTo>
                  <a:pt x="282385" y="199880"/>
                  <a:pt x="285478" y="190174"/>
                  <a:pt x="292964" y="186431"/>
                </a:cubicBezTo>
                <a:cubicBezTo>
                  <a:pt x="309704" y="178061"/>
                  <a:pt x="328475" y="174594"/>
                  <a:pt x="346230" y="168676"/>
                </a:cubicBezTo>
                <a:lnTo>
                  <a:pt x="372863" y="159798"/>
                </a:lnTo>
                <a:cubicBezTo>
                  <a:pt x="381741" y="156839"/>
                  <a:pt x="390417" y="153190"/>
                  <a:pt x="399496" y="150920"/>
                </a:cubicBezTo>
                <a:lnTo>
                  <a:pt x="435006" y="142043"/>
                </a:lnTo>
                <a:cubicBezTo>
                  <a:pt x="443884" y="136124"/>
                  <a:pt x="451832" y="128490"/>
                  <a:pt x="461639" y="124287"/>
                </a:cubicBezTo>
                <a:cubicBezTo>
                  <a:pt x="501483" y="107211"/>
                  <a:pt x="489215" y="123816"/>
                  <a:pt x="523783" y="106532"/>
                </a:cubicBezTo>
                <a:cubicBezTo>
                  <a:pt x="533326" y="101760"/>
                  <a:pt x="540873" y="93549"/>
                  <a:pt x="550416" y="88777"/>
                </a:cubicBezTo>
                <a:cubicBezTo>
                  <a:pt x="558786" y="84592"/>
                  <a:pt x="568679" y="84084"/>
                  <a:pt x="577049" y="79899"/>
                </a:cubicBezTo>
                <a:cubicBezTo>
                  <a:pt x="645888" y="45480"/>
                  <a:pt x="563372" y="75581"/>
                  <a:pt x="630315" y="53266"/>
                </a:cubicBezTo>
                <a:cubicBezTo>
                  <a:pt x="639193" y="44388"/>
                  <a:pt x="646502" y="33597"/>
                  <a:pt x="656948" y="26633"/>
                </a:cubicBezTo>
                <a:cubicBezTo>
                  <a:pt x="664734" y="21442"/>
                  <a:pt x="674239" y="18305"/>
                  <a:pt x="683581" y="17755"/>
                </a:cubicBezTo>
                <a:cubicBezTo>
                  <a:pt x="775206" y="12365"/>
                  <a:pt x="867053" y="11837"/>
                  <a:pt x="958789" y="8878"/>
                </a:cubicBezTo>
                <a:cubicBezTo>
                  <a:pt x="973585" y="5919"/>
                  <a:pt x="988088" y="0"/>
                  <a:pt x="1003177" y="0"/>
                </a:cubicBezTo>
                <a:cubicBezTo>
                  <a:pt x="1025859" y="0"/>
                  <a:pt x="1168969" y="14803"/>
                  <a:pt x="1198486" y="17755"/>
                </a:cubicBezTo>
                <a:cubicBezTo>
                  <a:pt x="1278585" y="37781"/>
                  <a:pt x="1246357" y="27795"/>
                  <a:pt x="1296140" y="44388"/>
                </a:cubicBezTo>
                <a:cubicBezTo>
                  <a:pt x="1305018" y="50307"/>
                  <a:pt x="1312966" y="57941"/>
                  <a:pt x="1322773" y="62144"/>
                </a:cubicBezTo>
                <a:cubicBezTo>
                  <a:pt x="1362617" y="79220"/>
                  <a:pt x="1350349" y="62615"/>
                  <a:pt x="1384917" y="79899"/>
                </a:cubicBezTo>
                <a:cubicBezTo>
                  <a:pt x="1394460" y="84671"/>
                  <a:pt x="1403219" y="90989"/>
                  <a:pt x="1411550" y="97654"/>
                </a:cubicBezTo>
                <a:cubicBezTo>
                  <a:pt x="1418086" y="102883"/>
                  <a:pt x="1422128" y="111104"/>
                  <a:pt x="1429305" y="115410"/>
                </a:cubicBezTo>
                <a:cubicBezTo>
                  <a:pt x="1437329" y="120225"/>
                  <a:pt x="1447060" y="121328"/>
                  <a:pt x="1455938" y="124287"/>
                </a:cubicBezTo>
                <a:cubicBezTo>
                  <a:pt x="1476971" y="145320"/>
                  <a:pt x="1496843" y="167514"/>
                  <a:pt x="1526960" y="177553"/>
                </a:cubicBezTo>
                <a:cubicBezTo>
                  <a:pt x="1563715" y="189805"/>
                  <a:pt x="1545807" y="181240"/>
                  <a:pt x="1580226" y="204186"/>
                </a:cubicBezTo>
                <a:cubicBezTo>
                  <a:pt x="1583185" y="213064"/>
                  <a:pt x="1584288" y="222795"/>
                  <a:pt x="1589103" y="230819"/>
                </a:cubicBezTo>
                <a:cubicBezTo>
                  <a:pt x="1593409" y="237996"/>
                  <a:pt x="1601630" y="242039"/>
                  <a:pt x="1606859" y="248575"/>
                </a:cubicBezTo>
                <a:cubicBezTo>
                  <a:pt x="1613524" y="256907"/>
                  <a:pt x="1619842" y="265665"/>
                  <a:pt x="1624614" y="275208"/>
                </a:cubicBezTo>
                <a:cubicBezTo>
                  <a:pt x="1628799" y="283578"/>
                  <a:pt x="1628849" y="293716"/>
                  <a:pt x="1633492" y="301841"/>
                </a:cubicBezTo>
                <a:cubicBezTo>
                  <a:pt x="1640759" y="314558"/>
                  <a:pt x="1663459" y="343570"/>
                  <a:pt x="1677880" y="355107"/>
                </a:cubicBezTo>
                <a:cubicBezTo>
                  <a:pt x="1686211" y="361772"/>
                  <a:pt x="1695635" y="366944"/>
                  <a:pt x="1704513" y="372862"/>
                </a:cubicBezTo>
                <a:cubicBezTo>
                  <a:pt x="1710431" y="396536"/>
                  <a:pt x="1717482" y="419955"/>
                  <a:pt x="1722268" y="443883"/>
                </a:cubicBezTo>
                <a:lnTo>
                  <a:pt x="1740024" y="532660"/>
                </a:lnTo>
                <a:cubicBezTo>
                  <a:pt x="1742983" y="618478"/>
                  <a:pt x="1743706" y="704402"/>
                  <a:pt x="1748901" y="790113"/>
                </a:cubicBezTo>
                <a:cubicBezTo>
                  <a:pt x="1754472" y="882032"/>
                  <a:pt x="1780665" y="746702"/>
                  <a:pt x="1748901" y="905522"/>
                </a:cubicBezTo>
                <a:cubicBezTo>
                  <a:pt x="1745231" y="923874"/>
                  <a:pt x="1737064" y="941033"/>
                  <a:pt x="1731146" y="958788"/>
                </a:cubicBezTo>
                <a:cubicBezTo>
                  <a:pt x="1728187" y="967666"/>
                  <a:pt x="1727459" y="977635"/>
                  <a:pt x="1722268" y="985421"/>
                </a:cubicBezTo>
                <a:cubicBezTo>
                  <a:pt x="1716350" y="994299"/>
                  <a:pt x="1709285" y="1002511"/>
                  <a:pt x="1704513" y="1012054"/>
                </a:cubicBezTo>
                <a:cubicBezTo>
                  <a:pt x="1700328" y="1020424"/>
                  <a:pt x="1700450" y="1030663"/>
                  <a:pt x="1695635" y="1038687"/>
                </a:cubicBezTo>
                <a:cubicBezTo>
                  <a:pt x="1683820" y="1058379"/>
                  <a:pt x="1631233" y="1085334"/>
                  <a:pt x="1624614" y="1091953"/>
                </a:cubicBezTo>
                <a:cubicBezTo>
                  <a:pt x="1539121" y="1177446"/>
                  <a:pt x="1630080" y="1091130"/>
                  <a:pt x="1562470" y="1145219"/>
                </a:cubicBezTo>
                <a:cubicBezTo>
                  <a:pt x="1534942" y="1167242"/>
                  <a:pt x="1554520" y="1162511"/>
                  <a:pt x="1518082" y="1180730"/>
                </a:cubicBezTo>
                <a:cubicBezTo>
                  <a:pt x="1509712" y="1184915"/>
                  <a:pt x="1499819" y="1185423"/>
                  <a:pt x="1491449" y="1189608"/>
                </a:cubicBezTo>
                <a:cubicBezTo>
                  <a:pt x="1481906" y="1194380"/>
                  <a:pt x="1474359" y="1202591"/>
                  <a:pt x="1464816" y="1207363"/>
                </a:cubicBezTo>
                <a:cubicBezTo>
                  <a:pt x="1452076" y="1213733"/>
                  <a:pt x="1414055" y="1222272"/>
                  <a:pt x="1402672" y="1225118"/>
                </a:cubicBezTo>
                <a:cubicBezTo>
                  <a:pt x="1396754" y="1231037"/>
                  <a:pt x="1392403" y="1239131"/>
                  <a:pt x="1384917" y="1242874"/>
                </a:cubicBezTo>
                <a:cubicBezTo>
                  <a:pt x="1370772" y="1249947"/>
                  <a:pt x="1304158" y="1258847"/>
                  <a:pt x="1296140" y="1260629"/>
                </a:cubicBezTo>
                <a:cubicBezTo>
                  <a:pt x="1287005" y="1262659"/>
                  <a:pt x="1278625" y="1267403"/>
                  <a:pt x="1269507" y="1269507"/>
                </a:cubicBezTo>
                <a:cubicBezTo>
                  <a:pt x="1240102" y="1276293"/>
                  <a:pt x="1210323" y="1281344"/>
                  <a:pt x="1180731" y="1287262"/>
                </a:cubicBezTo>
                <a:lnTo>
                  <a:pt x="1136342" y="1296140"/>
                </a:lnTo>
                <a:cubicBezTo>
                  <a:pt x="1059402" y="1293181"/>
                  <a:pt x="982360" y="1292219"/>
                  <a:pt x="905523" y="1287262"/>
                </a:cubicBezTo>
                <a:cubicBezTo>
                  <a:pt x="894766" y="1286568"/>
                  <a:pt x="838905" y="1273491"/>
                  <a:pt x="825624" y="1269507"/>
                </a:cubicBezTo>
                <a:cubicBezTo>
                  <a:pt x="807697" y="1264129"/>
                  <a:pt x="772358" y="1251751"/>
                  <a:pt x="772358" y="1251751"/>
                </a:cubicBezTo>
                <a:cubicBezTo>
                  <a:pt x="755843" y="1235237"/>
                  <a:pt x="750367" y="1227440"/>
                  <a:pt x="727969" y="1216241"/>
                </a:cubicBezTo>
                <a:cubicBezTo>
                  <a:pt x="687168" y="1195840"/>
                  <a:pt x="712513" y="1218542"/>
                  <a:pt x="692459" y="1198485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028" name="Полилиния 1027"/>
          <p:cNvSpPr/>
          <p:nvPr/>
        </p:nvSpPr>
        <p:spPr>
          <a:xfrm>
            <a:off x="3400148" y="3639845"/>
            <a:ext cx="992152" cy="1074198"/>
          </a:xfrm>
          <a:custGeom>
            <a:avLst/>
            <a:gdLst>
              <a:gd name="connsiteX0" fmla="*/ 301840 w 992152"/>
              <a:gd name="connsiteY0" fmla="*/ 1038687 h 1074198"/>
              <a:gd name="connsiteX1" fmla="*/ 239697 w 992152"/>
              <a:gd name="connsiteY1" fmla="*/ 1003176 h 1074198"/>
              <a:gd name="connsiteX2" fmla="*/ 204186 w 992152"/>
              <a:gd name="connsiteY2" fmla="*/ 949910 h 1074198"/>
              <a:gd name="connsiteX3" fmla="*/ 150920 w 992152"/>
              <a:gd name="connsiteY3" fmla="*/ 914400 h 1074198"/>
              <a:gd name="connsiteX4" fmla="*/ 106532 w 992152"/>
              <a:gd name="connsiteY4" fmla="*/ 878889 h 1074198"/>
              <a:gd name="connsiteX5" fmla="*/ 97654 w 992152"/>
              <a:gd name="connsiteY5" fmla="*/ 852256 h 1074198"/>
              <a:gd name="connsiteX6" fmla="*/ 62143 w 992152"/>
              <a:gd name="connsiteY6" fmla="*/ 807868 h 1074198"/>
              <a:gd name="connsiteX7" fmla="*/ 53266 w 992152"/>
              <a:gd name="connsiteY7" fmla="*/ 781235 h 1074198"/>
              <a:gd name="connsiteX8" fmla="*/ 17755 w 992152"/>
              <a:gd name="connsiteY8" fmla="*/ 736846 h 1074198"/>
              <a:gd name="connsiteX9" fmla="*/ 0 w 992152"/>
              <a:gd name="connsiteY9" fmla="*/ 683580 h 1074198"/>
              <a:gd name="connsiteX10" fmla="*/ 8877 w 992152"/>
              <a:gd name="connsiteY10" fmla="*/ 488272 h 1074198"/>
              <a:gd name="connsiteX11" fmla="*/ 17755 w 992152"/>
              <a:gd name="connsiteY11" fmla="*/ 461638 h 1074198"/>
              <a:gd name="connsiteX12" fmla="*/ 35510 w 992152"/>
              <a:gd name="connsiteY12" fmla="*/ 435005 h 1074198"/>
              <a:gd name="connsiteX13" fmla="*/ 53266 w 992152"/>
              <a:gd name="connsiteY13" fmla="*/ 417250 h 1074198"/>
              <a:gd name="connsiteX14" fmla="*/ 71021 w 992152"/>
              <a:gd name="connsiteY14" fmla="*/ 363984 h 1074198"/>
              <a:gd name="connsiteX15" fmla="*/ 79899 w 992152"/>
              <a:gd name="connsiteY15" fmla="*/ 257452 h 1074198"/>
              <a:gd name="connsiteX16" fmla="*/ 124287 w 992152"/>
              <a:gd name="connsiteY16" fmla="*/ 221941 h 1074198"/>
              <a:gd name="connsiteX17" fmla="*/ 177553 w 992152"/>
              <a:gd name="connsiteY17" fmla="*/ 186431 h 1074198"/>
              <a:gd name="connsiteX18" fmla="*/ 213064 w 992152"/>
              <a:gd name="connsiteY18" fmla="*/ 150920 h 1074198"/>
              <a:gd name="connsiteX19" fmla="*/ 239697 w 992152"/>
              <a:gd name="connsiteY19" fmla="*/ 124287 h 1074198"/>
              <a:gd name="connsiteX20" fmla="*/ 266330 w 992152"/>
              <a:gd name="connsiteY20" fmla="*/ 106532 h 1074198"/>
              <a:gd name="connsiteX21" fmla="*/ 310718 w 992152"/>
              <a:gd name="connsiteY21" fmla="*/ 79899 h 1074198"/>
              <a:gd name="connsiteX22" fmla="*/ 381739 w 992152"/>
              <a:gd name="connsiteY22" fmla="*/ 44388 h 1074198"/>
              <a:gd name="connsiteX23" fmla="*/ 435005 w 992152"/>
              <a:gd name="connsiteY23" fmla="*/ 26633 h 1074198"/>
              <a:gd name="connsiteX24" fmla="*/ 470516 w 992152"/>
              <a:gd name="connsiteY24" fmla="*/ 17755 h 1074198"/>
              <a:gd name="connsiteX25" fmla="*/ 497149 w 992152"/>
              <a:gd name="connsiteY25" fmla="*/ 8877 h 1074198"/>
              <a:gd name="connsiteX26" fmla="*/ 541537 w 992152"/>
              <a:gd name="connsiteY26" fmla="*/ 0 h 1074198"/>
              <a:gd name="connsiteX27" fmla="*/ 621436 w 992152"/>
              <a:gd name="connsiteY27" fmla="*/ 8877 h 1074198"/>
              <a:gd name="connsiteX28" fmla="*/ 674702 w 992152"/>
              <a:gd name="connsiteY28" fmla="*/ 26633 h 1074198"/>
              <a:gd name="connsiteX29" fmla="*/ 701335 w 992152"/>
              <a:gd name="connsiteY29" fmla="*/ 35510 h 1074198"/>
              <a:gd name="connsiteX30" fmla="*/ 745724 w 992152"/>
              <a:gd name="connsiteY30" fmla="*/ 62143 h 1074198"/>
              <a:gd name="connsiteX31" fmla="*/ 798990 w 992152"/>
              <a:gd name="connsiteY31" fmla="*/ 88776 h 1074198"/>
              <a:gd name="connsiteX32" fmla="*/ 843378 w 992152"/>
              <a:gd name="connsiteY32" fmla="*/ 115409 h 1074198"/>
              <a:gd name="connsiteX33" fmla="*/ 878889 w 992152"/>
              <a:gd name="connsiteY33" fmla="*/ 159798 h 1074198"/>
              <a:gd name="connsiteX34" fmla="*/ 896644 w 992152"/>
              <a:gd name="connsiteY34" fmla="*/ 213064 h 1074198"/>
              <a:gd name="connsiteX35" fmla="*/ 914400 w 992152"/>
              <a:gd name="connsiteY35" fmla="*/ 266330 h 1074198"/>
              <a:gd name="connsiteX36" fmla="*/ 932155 w 992152"/>
              <a:gd name="connsiteY36" fmla="*/ 319596 h 1074198"/>
              <a:gd name="connsiteX37" fmla="*/ 967666 w 992152"/>
              <a:gd name="connsiteY37" fmla="*/ 363984 h 1074198"/>
              <a:gd name="connsiteX38" fmla="*/ 976543 w 992152"/>
              <a:gd name="connsiteY38" fmla="*/ 621437 h 1074198"/>
              <a:gd name="connsiteX39" fmla="*/ 932155 w 992152"/>
              <a:gd name="connsiteY39" fmla="*/ 701336 h 1074198"/>
              <a:gd name="connsiteX40" fmla="*/ 896644 w 992152"/>
              <a:gd name="connsiteY40" fmla="*/ 745724 h 1074198"/>
              <a:gd name="connsiteX41" fmla="*/ 843378 w 992152"/>
              <a:gd name="connsiteY41" fmla="*/ 790112 h 1074198"/>
              <a:gd name="connsiteX42" fmla="*/ 825623 w 992152"/>
              <a:gd name="connsiteY42" fmla="*/ 807868 h 1074198"/>
              <a:gd name="connsiteX43" fmla="*/ 772357 w 992152"/>
              <a:gd name="connsiteY43" fmla="*/ 843378 h 1074198"/>
              <a:gd name="connsiteX44" fmla="*/ 719091 w 992152"/>
              <a:gd name="connsiteY44" fmla="*/ 878889 h 1074198"/>
              <a:gd name="connsiteX45" fmla="*/ 665825 w 992152"/>
              <a:gd name="connsiteY45" fmla="*/ 914400 h 1074198"/>
              <a:gd name="connsiteX46" fmla="*/ 639192 w 992152"/>
              <a:gd name="connsiteY46" fmla="*/ 932155 h 1074198"/>
              <a:gd name="connsiteX47" fmla="*/ 612559 w 992152"/>
              <a:gd name="connsiteY47" fmla="*/ 941033 h 1074198"/>
              <a:gd name="connsiteX48" fmla="*/ 568170 w 992152"/>
              <a:gd name="connsiteY48" fmla="*/ 967666 h 1074198"/>
              <a:gd name="connsiteX49" fmla="*/ 541537 w 992152"/>
              <a:gd name="connsiteY49" fmla="*/ 985421 h 1074198"/>
              <a:gd name="connsiteX50" fmla="*/ 514904 w 992152"/>
              <a:gd name="connsiteY50" fmla="*/ 994299 h 1074198"/>
              <a:gd name="connsiteX51" fmla="*/ 461638 w 992152"/>
              <a:gd name="connsiteY51" fmla="*/ 1029809 h 1074198"/>
              <a:gd name="connsiteX52" fmla="*/ 443883 w 992152"/>
              <a:gd name="connsiteY52" fmla="*/ 1047565 h 1074198"/>
              <a:gd name="connsiteX53" fmla="*/ 399495 w 992152"/>
              <a:gd name="connsiteY53" fmla="*/ 1056442 h 1074198"/>
              <a:gd name="connsiteX54" fmla="*/ 346229 w 992152"/>
              <a:gd name="connsiteY54" fmla="*/ 1074198 h 107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992152" h="1074198">
                <a:moveTo>
                  <a:pt x="301840" y="1038687"/>
                </a:moveTo>
                <a:cubicBezTo>
                  <a:pt x="269412" y="1025716"/>
                  <a:pt x="258356" y="1028055"/>
                  <a:pt x="239697" y="1003176"/>
                </a:cubicBezTo>
                <a:cubicBezTo>
                  <a:pt x="226893" y="986104"/>
                  <a:pt x="221941" y="961747"/>
                  <a:pt x="204186" y="949910"/>
                </a:cubicBezTo>
                <a:cubicBezTo>
                  <a:pt x="186431" y="938073"/>
                  <a:pt x="166009" y="929489"/>
                  <a:pt x="150920" y="914400"/>
                </a:cubicBezTo>
                <a:cubicBezTo>
                  <a:pt x="125621" y="889099"/>
                  <a:pt x="140129" y="901287"/>
                  <a:pt x="106532" y="878889"/>
                </a:cubicBezTo>
                <a:cubicBezTo>
                  <a:pt x="103573" y="870011"/>
                  <a:pt x="101839" y="860626"/>
                  <a:pt x="97654" y="852256"/>
                </a:cubicBezTo>
                <a:cubicBezTo>
                  <a:pt x="86454" y="829856"/>
                  <a:pt x="78659" y="824384"/>
                  <a:pt x="62143" y="807868"/>
                </a:cubicBezTo>
                <a:cubicBezTo>
                  <a:pt x="59184" y="798990"/>
                  <a:pt x="58081" y="789259"/>
                  <a:pt x="53266" y="781235"/>
                </a:cubicBezTo>
                <a:cubicBezTo>
                  <a:pt x="21642" y="728527"/>
                  <a:pt x="48214" y="805380"/>
                  <a:pt x="17755" y="736846"/>
                </a:cubicBezTo>
                <a:cubicBezTo>
                  <a:pt x="10154" y="719743"/>
                  <a:pt x="0" y="683580"/>
                  <a:pt x="0" y="683580"/>
                </a:cubicBezTo>
                <a:cubicBezTo>
                  <a:pt x="2959" y="618477"/>
                  <a:pt x="3680" y="553234"/>
                  <a:pt x="8877" y="488272"/>
                </a:cubicBezTo>
                <a:cubicBezTo>
                  <a:pt x="9623" y="478944"/>
                  <a:pt x="13570" y="470008"/>
                  <a:pt x="17755" y="461638"/>
                </a:cubicBezTo>
                <a:cubicBezTo>
                  <a:pt x="22527" y="452095"/>
                  <a:pt x="28845" y="443336"/>
                  <a:pt x="35510" y="435005"/>
                </a:cubicBezTo>
                <a:cubicBezTo>
                  <a:pt x="40739" y="428469"/>
                  <a:pt x="47347" y="423168"/>
                  <a:pt x="53266" y="417250"/>
                </a:cubicBezTo>
                <a:cubicBezTo>
                  <a:pt x="59184" y="399495"/>
                  <a:pt x="69467" y="382635"/>
                  <a:pt x="71021" y="363984"/>
                </a:cubicBezTo>
                <a:cubicBezTo>
                  <a:pt x="73980" y="328473"/>
                  <a:pt x="72911" y="292394"/>
                  <a:pt x="79899" y="257452"/>
                </a:cubicBezTo>
                <a:cubicBezTo>
                  <a:pt x="86870" y="222595"/>
                  <a:pt x="101543" y="234577"/>
                  <a:pt x="124287" y="221941"/>
                </a:cubicBezTo>
                <a:cubicBezTo>
                  <a:pt x="142941" y="211578"/>
                  <a:pt x="162464" y="201520"/>
                  <a:pt x="177553" y="186431"/>
                </a:cubicBezTo>
                <a:lnTo>
                  <a:pt x="213064" y="150920"/>
                </a:lnTo>
                <a:cubicBezTo>
                  <a:pt x="221942" y="142042"/>
                  <a:pt x="229251" y="131251"/>
                  <a:pt x="239697" y="124287"/>
                </a:cubicBezTo>
                <a:cubicBezTo>
                  <a:pt x="248575" y="118369"/>
                  <a:pt x="257999" y="113197"/>
                  <a:pt x="266330" y="106532"/>
                </a:cubicBezTo>
                <a:cubicBezTo>
                  <a:pt x="301148" y="78677"/>
                  <a:pt x="264465" y="95315"/>
                  <a:pt x="310718" y="79899"/>
                </a:cubicBezTo>
                <a:cubicBezTo>
                  <a:pt x="341707" y="48908"/>
                  <a:pt x="320532" y="64790"/>
                  <a:pt x="381739" y="44388"/>
                </a:cubicBezTo>
                <a:lnTo>
                  <a:pt x="435005" y="26633"/>
                </a:lnTo>
                <a:cubicBezTo>
                  <a:pt x="446842" y="23674"/>
                  <a:pt x="458784" y="21107"/>
                  <a:pt x="470516" y="17755"/>
                </a:cubicBezTo>
                <a:cubicBezTo>
                  <a:pt x="479514" y="15184"/>
                  <a:pt x="488070" y="11147"/>
                  <a:pt x="497149" y="8877"/>
                </a:cubicBezTo>
                <a:cubicBezTo>
                  <a:pt x="511787" y="5217"/>
                  <a:pt x="526741" y="2959"/>
                  <a:pt x="541537" y="0"/>
                </a:cubicBezTo>
                <a:cubicBezTo>
                  <a:pt x="568170" y="2959"/>
                  <a:pt x="595160" y="3622"/>
                  <a:pt x="621436" y="8877"/>
                </a:cubicBezTo>
                <a:cubicBezTo>
                  <a:pt x="639788" y="12547"/>
                  <a:pt x="656947" y="20715"/>
                  <a:pt x="674702" y="26633"/>
                </a:cubicBezTo>
                <a:lnTo>
                  <a:pt x="701335" y="35510"/>
                </a:lnTo>
                <a:cubicBezTo>
                  <a:pt x="736018" y="70193"/>
                  <a:pt x="699624" y="39093"/>
                  <a:pt x="745724" y="62143"/>
                </a:cubicBezTo>
                <a:cubicBezTo>
                  <a:pt x="814562" y="96562"/>
                  <a:pt x="732048" y="66464"/>
                  <a:pt x="798990" y="88776"/>
                </a:cubicBezTo>
                <a:cubicBezTo>
                  <a:pt x="843976" y="133764"/>
                  <a:pt x="785758" y="80837"/>
                  <a:pt x="843378" y="115409"/>
                </a:cubicBezTo>
                <a:cubicBezTo>
                  <a:pt x="854558" y="122117"/>
                  <a:pt x="874490" y="149900"/>
                  <a:pt x="878889" y="159798"/>
                </a:cubicBezTo>
                <a:cubicBezTo>
                  <a:pt x="886490" y="176901"/>
                  <a:pt x="890726" y="195309"/>
                  <a:pt x="896644" y="213064"/>
                </a:cubicBezTo>
                <a:lnTo>
                  <a:pt x="914400" y="266330"/>
                </a:lnTo>
                <a:cubicBezTo>
                  <a:pt x="914402" y="266335"/>
                  <a:pt x="932152" y="319592"/>
                  <a:pt x="932155" y="319596"/>
                </a:cubicBezTo>
                <a:cubicBezTo>
                  <a:pt x="954553" y="353193"/>
                  <a:pt x="942365" y="338685"/>
                  <a:pt x="967666" y="363984"/>
                </a:cubicBezTo>
                <a:cubicBezTo>
                  <a:pt x="1005300" y="476889"/>
                  <a:pt x="992290" y="416721"/>
                  <a:pt x="976543" y="621437"/>
                </a:cubicBezTo>
                <a:cubicBezTo>
                  <a:pt x="973865" y="656246"/>
                  <a:pt x="943333" y="667804"/>
                  <a:pt x="932155" y="701336"/>
                </a:cubicBezTo>
                <a:cubicBezTo>
                  <a:pt x="919903" y="738091"/>
                  <a:pt x="931063" y="722778"/>
                  <a:pt x="896644" y="745724"/>
                </a:cubicBezTo>
                <a:cubicBezTo>
                  <a:pt x="864283" y="794267"/>
                  <a:pt x="897444" y="754068"/>
                  <a:pt x="843378" y="790112"/>
                </a:cubicBezTo>
                <a:cubicBezTo>
                  <a:pt x="836414" y="794755"/>
                  <a:pt x="832319" y="802846"/>
                  <a:pt x="825623" y="807868"/>
                </a:cubicBezTo>
                <a:cubicBezTo>
                  <a:pt x="808552" y="820672"/>
                  <a:pt x="790112" y="831541"/>
                  <a:pt x="772357" y="843378"/>
                </a:cubicBezTo>
                <a:lnTo>
                  <a:pt x="719091" y="878889"/>
                </a:lnTo>
                <a:lnTo>
                  <a:pt x="665825" y="914400"/>
                </a:lnTo>
                <a:cubicBezTo>
                  <a:pt x="656947" y="920318"/>
                  <a:pt x="649314" y="928781"/>
                  <a:pt x="639192" y="932155"/>
                </a:cubicBezTo>
                <a:lnTo>
                  <a:pt x="612559" y="941033"/>
                </a:lnTo>
                <a:cubicBezTo>
                  <a:pt x="577878" y="975713"/>
                  <a:pt x="614268" y="944617"/>
                  <a:pt x="568170" y="967666"/>
                </a:cubicBezTo>
                <a:cubicBezTo>
                  <a:pt x="558627" y="972438"/>
                  <a:pt x="551080" y="980649"/>
                  <a:pt x="541537" y="985421"/>
                </a:cubicBezTo>
                <a:cubicBezTo>
                  <a:pt x="533167" y="989606"/>
                  <a:pt x="523084" y="989754"/>
                  <a:pt x="514904" y="994299"/>
                </a:cubicBezTo>
                <a:cubicBezTo>
                  <a:pt x="496250" y="1004662"/>
                  <a:pt x="476727" y="1014720"/>
                  <a:pt x="461638" y="1029809"/>
                </a:cubicBezTo>
                <a:cubicBezTo>
                  <a:pt x="455720" y="1035728"/>
                  <a:pt x="451576" y="1044268"/>
                  <a:pt x="443883" y="1047565"/>
                </a:cubicBezTo>
                <a:cubicBezTo>
                  <a:pt x="430014" y="1053509"/>
                  <a:pt x="414052" y="1052472"/>
                  <a:pt x="399495" y="1056442"/>
                </a:cubicBezTo>
                <a:cubicBezTo>
                  <a:pt x="381439" y="1061366"/>
                  <a:pt x="346229" y="1074198"/>
                  <a:pt x="346229" y="1074198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92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13" y="6013108"/>
            <a:ext cx="1496435" cy="75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51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" fill="hold"/>
                                        <p:tgtEl>
                                          <p:spTgt spid="10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98 -0.10039 C -0.03576 -0.11242 -0.03715 -0.1256 -0.03316 -0.13671 C -0.03177 -0.14064 -0.02916 -0.14341 -0.02725 -0.14712 C -0.02396 -0.16099 -0.01232 -0.16493 -0.00295 -0.1677 C 0.02431 -0.16655 0.03959 -0.16423 0.06389 -0.1522 C 0.06684 -0.14873 0.07084 -0.14619 0.07466 -0.14434 C 0.09375 -0.1448 0.11285 -0.1448 0.13195 -0.14573 C 0.13716 -0.14596 0.1474 -0.14827 0.1474 -0.14827 C 0.15886 -0.15359 0.17379 -0.15475 0.18438 -0.16261 C 0.18837 -0.16562 0.19219 -0.16955 0.19601 -0.17279 C 0.19879 -0.17511 0.2 -0.1795 0.20278 -0.18205 C 0.20469 -0.18575 0.20677 -0.18852 0.20868 -0.19222 C 0.21059 -0.20055 0.20816 -0.1913 0.2125 -0.20124 C 0.2158 -0.20865 0.21823 -0.21651 0.22032 -0.22461 C 0.21997 -0.2371 0.22101 -0.25815 0.21545 -0.2711 C 0.20504 -0.29516 0.18195 -0.29724 0.16389 -0.30094 C 0.1533 -0.30326 0.14254 -0.3058 0.13195 -0.30881 C 0.12327 -0.30788 0.11511 -0.3065 0.10677 -0.30488 C 0.10052 -0.3021 0.09427 -0.30233 0.0882 -0.29979 C 0.08299 -0.29771 0.07969 -0.29377 0.07466 -0.29192 C 0.06597 -0.28452 0.05625 -0.2792 0.0474 -0.27249 C 0.03785 -0.26532 0.04861 -0.2718 0.04063 -0.26486 C 0.03472 -0.25977 0.04028 -0.26763 0.0349 -0.26093 C 0.03004 -0.25514 0.02726 -0.2489 0.02327 -0.24265 C 0.01823 -0.22461 0.00365 -0.22229 -0.00885 -0.21697 C -0.021 -0.21189 -0.03212 -0.20657 -0.04479 -0.20402 C -0.05295 -0.20009 -0.06163 -0.19847 -0.06996 -0.195 C -0.0743 -0.19315 -0.07743 -0.19037 -0.08177 -0.18852 C -0.08715 -0.18112 -0.09965 -0.18274 -0.10694 -0.18205 C -0.13593 -0.18274 -0.14149 -0.17996 -0.16128 -0.18713 C -0.16337 -0.18898 -0.16632 -0.1913 -0.16805 -0.19361 C -0.16996 -0.19616 -0.17083 -0.20032 -0.17291 -0.20263 C -0.17465 -0.20471 -0.17882 -0.20772 -0.17882 -0.20772 C -0.18177 -0.21582 -0.18628 -0.22137 -0.19132 -0.22715 C -0.19409 -0.23039 -0.19444 -0.23317 -0.19809 -0.23502 C -0.1993 -0.23988 -0.20399 -0.24543 -0.20712 -0.24913 C -0.20903 -0.25769 -0.21545 -0.26301 -0.21753 -0.2711 C -0.21875 -0.2755 -0.21892 -0.27827 -0.22153 -0.28151 C -0.22239 -0.28591 -0.2243 -0.28915 -0.22534 -0.29331 C -0.22465 -0.3095 -0.22465 -0.33055 -0.21562 -0.34374 C -0.21215 -0.35577 -0.20243 -0.36409 -0.19531 -0.37219 C -0.1934 -0.37427 -0.19132 -0.37659 -0.18941 -0.37867 C -0.18732 -0.38098 -0.18264 -0.38514 -0.18264 -0.38514 C -0.17899 -0.39208 -0.17222 -0.39579 -0.16614 -0.3981 C -0.15243 -0.40342 -0.13837 -0.40458 -0.1243 -0.40712 C -0.11458 -0.40666 -0.09097 -0.40712 -0.07673 -0.40434 C -0.06736 -0.40249 -0.06041 -0.39347 -0.05156 -0.39023 C -0.04757 -0.38491 -0.04288 -0.38144 -0.03906 -0.37589 C -0.03732 -0.36941 -0.03524 -0.36248 -0.03212 -0.35669 C -0.03177 -0.3553 -0.03177 -0.35392 -0.03142 -0.35276 C -0.03073 -0.3516 -0.02951 -0.35137 -0.02916 -0.35022 C -0.02691 -0.34281 -0.02639 -0.3324 -0.02534 -0.32431 C -0.02482 -0.31691 -0.02343 -0.30973 -0.02343 -0.30233 C -0.02343 -0.28776 -0.02378 -0.27295 -0.0243 -0.25838 C -0.02569 -0.22229 -0.05677 -0.22738 -0.07587 -0.226 C -0.09566 -0.22253 -0.1151 -0.22391 -0.13507 -0.22461 C -0.14184 -0.22646 -0.15139 -0.22831 -0.15746 -0.23247 C -0.1585 -0.23317 -0.16146 -0.23617 -0.16232 -0.23756 C -0.16371 -0.24011 -0.16614 -0.24543 -0.16614 -0.24543 C -0.16979 -0.26116 -0.1717 -0.27781 -0.17587 -0.29331 C -0.17691 -0.3065 -0.17725 -0.3058 -0.17587 -0.32037 C -0.17448 -0.33495 -0.1618 -0.35183 -0.15451 -0.36178 C -0.15121 -0.36618 -0.15121 -0.3678 -0.1467 -0.3708 C -0.1408 -0.38306 -0.13177 -0.38491 -0.12153 -0.3863 C -0.1151 -0.38584 -0.1085 -0.38607 -0.10208 -0.38514 C -0.09878 -0.38468 -0.09253 -0.38237 -0.09253 -0.38237 C -0.08871 -0.37913 -0.08489 -0.37612 -0.08177 -0.37219 C -0.08107 -0.36918 -0.08038 -0.36618 -0.07968 -0.36317 C -0.07951 -0.36178 -0.07882 -0.35924 -0.07882 -0.35924 C -0.07847 -0.33981 -0.07778 -0.32037 -0.07778 -0.30094 C -0.07778 -0.27619 -0.08229 -0.26 -0.09531 -0.24265 C -0.0967 -0.2408 -0.09739 -0.23756 -0.09913 -0.23617 C -0.10885 -0.22831 -0.13889 -0.23109 -0.13993 -0.23109 C -0.14826 -0.22947 -0.15677 -0.22854 -0.1651 -0.226 C -0.18715 -0.21189 -0.23802 -0.21975 -0.24861 -0.21952 C -0.26163 -0.21998 -0.27673 -0.21235 -0.2875 -0.22206 C -0.29444 -0.22831 -0.2868 -0.22461 -0.29323 -0.22715 C -0.29965 -0.23571 -0.29843 -0.23132 -0.30399 -0.23756 C -0.30503 -0.23872 -0.30573 -0.24057 -0.30694 -0.24149 C -0.30816 -0.24242 -0.30955 -0.24219 -0.31076 -0.24265 C -0.31545 -0.2445 -0.31927 -0.24728 -0.32343 -0.25052 C -0.32534 -0.25214 -0.3276 -0.25352 -0.32916 -0.25561 C -0.32986 -0.25653 -0.33038 -0.25769 -0.33125 -0.25838 C -0.33316 -0.26023 -0.33698 -0.26347 -0.33698 -0.26347 C -0.34097 -0.2718 -0.34757 -0.27827 -0.35347 -0.28406 C -0.35573 -0.28845 -0.35937 -0.29493 -0.36232 -0.2984 C -0.36406 -0.30048 -0.36805 -0.30349 -0.36805 -0.30349 C -0.37257 -0.31274 -0.36666 -0.30164 -0.37396 -0.31135 C -0.37673 -0.31505 -0.37882 -0.32037 -0.38159 -0.32431 C -0.38455 -0.33518 -0.38385 -0.33842 -0.38264 -0.35276 C -0.38229 -0.35669 -0.37899 -0.36201 -0.37778 -0.36433 C -0.37257 -0.37474 -0.3592 -0.39579 -0.35052 -0.39926 C -0.34618 -0.40319 -0.34323 -0.40874 -0.33802 -0.41082 C -0.33437 -0.41429 -0.33021 -0.41591 -0.32639 -0.41869 C -0.31684 -0.42586 -0.32396 -0.42216 -0.31753 -0.42516 C -0.3125 -0.43187 -0.30573 -0.43511 -0.30104 -0.44205 C -0.29705 -0.45917 -0.30034 -0.46541 -0.30781 -0.47814 C -0.30955 -0.48114 -0.31041 -0.48508 -0.31267 -0.48716 C -0.32465 -0.49849 -0.33541 -0.51283 -0.34774 -0.52347 C -0.35191 -0.52718 -0.35521 -0.53111 -0.35937 -0.53504 C -0.36302 -0.53851 -0.36753 -0.54036 -0.371 -0.54406 C -0.37569 -0.54892 -0.38021 -0.55355 -0.38559 -0.55702 C -0.38802 -0.56072 -0.39826 -0.56627 -0.40208 -0.56743 C -0.40781 -0.57228 -0.41389 -0.57645 -0.41944 -0.58177 C -0.42135 -0.58362 -0.42343 -0.58524 -0.42534 -0.58686 C -0.42639 -0.58778 -0.4283 -0.5894 -0.4283 -0.5894 C -0.43003 -0.59727 -0.43541 -0.59796 -0.43993 -0.60235 C -0.44583 -0.60791 -0.45139 -0.61855 -0.45833 -0.62179 C -0.4625 -0.63034 -0.47187 -0.63913 -0.47882 -0.64376 " pathEditMode="relative" ptsTypes="ffffffffffffffffffffffffffffffffffffffffffffffffffffffffffffffffffffffffffffffffffffffffffffffffffffffffffffA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tre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9"/>
                </p:tgtEl>
              </p:cMediaNode>
            </p:audio>
          </p:childTnLst>
        </p:cTn>
      </p:par>
    </p:tnLst>
    <p:bldLst>
      <p:bldP spid="6" grpId="0"/>
      <p:bldP spid="27" grpId="0" animBg="1"/>
      <p:bldP spid="10" grpId="0" animBg="1"/>
      <p:bldP spid="15" grpId="0" animBg="1"/>
      <p:bldP spid="21" grpId="0" animBg="1"/>
      <p:bldP spid="22" grpId="0" animBg="1"/>
      <p:bldP spid="1025" grpId="0" animBg="1"/>
      <p:bldP spid="10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k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38398" y="894452"/>
            <a:ext cx="609600" cy="609600"/>
          </a:xfrm>
          <a:prstGeom prst="rect">
            <a:avLst/>
          </a:prstGeom>
        </p:spPr>
      </p:pic>
      <p:pic>
        <p:nvPicPr>
          <p:cNvPr id="1029" name="lea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95281" y="894452"/>
            <a:ext cx="609600" cy="609600"/>
          </a:xfrm>
          <a:prstGeom prst="rect">
            <a:avLst/>
          </a:prstGeom>
        </p:spPr>
      </p:pic>
      <p:pic>
        <p:nvPicPr>
          <p:cNvPr id="1024" name="whose bike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13589" y="894452"/>
            <a:ext cx="609600" cy="6096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89248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8576" y="44624"/>
            <a:ext cx="168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Tree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79912" y="44624"/>
            <a:ext cx="218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Boris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0042" y="44624"/>
            <a:ext cx="253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Carla </a:t>
            </a:r>
            <a:r>
              <a:rPr lang="fr-FR" sz="2800" b="1" i="1" dirty="0">
                <a:solidFill>
                  <a:prstClr val="white"/>
                </a:solidFill>
              </a:rPr>
              <a:t>and Jane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2797" y="2274899"/>
            <a:ext cx="2740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 leaves </a:t>
            </a:r>
            <a:r>
              <a:rPr lang="en-US" sz="2800" b="1" i="1" dirty="0">
                <a:solidFill>
                  <a:srgbClr val="FE00FE"/>
                </a:solidFill>
              </a:rPr>
              <a:t>of</a:t>
            </a:r>
            <a:r>
              <a:rPr lang="en-US" sz="2800" b="1" i="1" dirty="0">
                <a:solidFill>
                  <a:prstClr val="white"/>
                </a:solidFill>
              </a:rPr>
              <a:t> tree.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2258381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 Carl</a:t>
            </a:r>
            <a:r>
              <a:rPr lang="fr-FR" sz="2800" b="1" i="1" dirty="0">
                <a:solidFill>
                  <a:prstClr val="white"/>
                </a:solidFill>
              </a:rPr>
              <a:t>a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en-US" sz="2800" b="1" i="1" dirty="0">
                <a:solidFill>
                  <a:prstClr val="white"/>
                </a:solidFill>
              </a:rPr>
              <a:t> and Jane</a:t>
            </a:r>
            <a:r>
              <a:rPr lang="en-US" sz="2800" b="1" i="1" dirty="0">
                <a:solidFill>
                  <a:srgbClr val="FE00FE"/>
                </a:solidFill>
              </a:rPr>
              <a:t>’s</a:t>
            </a:r>
            <a:r>
              <a:rPr lang="en-US" sz="2800" b="1" i="1" dirty="0">
                <a:solidFill>
                  <a:prstClr val="white"/>
                </a:solidFill>
              </a:rPr>
              <a:t> bikes.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2583" b="81354" l="4355" r="98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666" b="27120"/>
          <a:stretch/>
        </p:blipFill>
        <p:spPr>
          <a:xfrm>
            <a:off x="876769" y="3105188"/>
            <a:ext cx="7831650" cy="277699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922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65"/>
          <a:stretch/>
        </p:blipFill>
        <p:spPr bwMode="auto">
          <a:xfrm>
            <a:off x="1377379" y="462626"/>
            <a:ext cx="1531639" cy="195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Группа 11"/>
          <p:cNvGrpSpPr/>
          <p:nvPr/>
        </p:nvGrpSpPr>
        <p:grpSpPr>
          <a:xfrm rot="10800000">
            <a:off x="174843" y="1417485"/>
            <a:ext cx="1195908" cy="933018"/>
            <a:chOff x="1503049" y="5661248"/>
            <a:chExt cx="1323538" cy="933018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049" y="5661248"/>
              <a:ext cx="774867" cy="57365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008" y="6020616"/>
              <a:ext cx="774867" cy="57365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5790828"/>
              <a:ext cx="774867" cy="573650"/>
            </a:xfrm>
            <a:prstGeom prst="rect">
              <a:avLst/>
            </a:prstGeom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92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13" y="6013108"/>
            <a:ext cx="1496435" cy="75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Группа 17"/>
          <p:cNvGrpSpPr/>
          <p:nvPr/>
        </p:nvGrpSpPr>
        <p:grpSpPr>
          <a:xfrm>
            <a:off x="6374389" y="374459"/>
            <a:ext cx="2539803" cy="1805313"/>
            <a:chOff x="6426283" y="399551"/>
            <a:chExt cx="2539803" cy="207046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98330" l="989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6283" y="462626"/>
              <a:ext cx="1271569" cy="200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100000" l="0" r="100000">
                          <a14:foregroundMark x1="37031" y1="90226" x2="37031" y2="96241"/>
                          <a14:foregroundMark x1="61719" y1="90677" x2="64375" y2="95865"/>
                          <a14:foregroundMark x1="52344" y1="54511" x2="50000" y2="57895"/>
                          <a14:foregroundMark x1="28963" y1="24471" x2="59451" y2="23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893" y="399551"/>
              <a:ext cx="1363193" cy="202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99300" l="4348" r="90000">
                        <a14:foregroundMark x1="29316" y1="97468" x2="34853" y2="94304"/>
                        <a14:foregroundMark x1="68078" y1="94726" x2="70358" y2="95570"/>
                        <a14:foregroundMark x1="26384" y1="96835" x2="34853" y2="94726"/>
                        <a14:foregroundMark x1="29316" y1="96835" x2="38436" y2="96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48" y="399551"/>
            <a:ext cx="1275693" cy="196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Группа 18"/>
          <p:cNvGrpSpPr/>
          <p:nvPr/>
        </p:nvGrpSpPr>
        <p:grpSpPr>
          <a:xfrm>
            <a:off x="6009822" y="1054134"/>
            <a:ext cx="2948107" cy="1361868"/>
            <a:chOff x="104927" y="5233835"/>
            <a:chExt cx="4304221" cy="1606003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94" b="11458"/>
            <a:stretch/>
          </p:blipFill>
          <p:spPr>
            <a:xfrm>
              <a:off x="104927" y="5233835"/>
              <a:ext cx="2120790" cy="155172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24" b="17730"/>
            <a:stretch/>
          </p:blipFill>
          <p:spPr>
            <a:xfrm>
              <a:off x="2268380" y="5336962"/>
              <a:ext cx="2140768" cy="150287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3275856" y="2274899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Boris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  <a:r>
              <a:rPr lang="fr-FR" sz="2800" b="1" i="1" dirty="0">
                <a:solidFill>
                  <a:prstClr val="white"/>
                </a:solidFill>
              </a:rPr>
              <a:t>(Boris</a:t>
            </a:r>
            <a:r>
              <a:rPr lang="fr-FR" sz="2800" b="1" i="1" dirty="0">
                <a:solidFill>
                  <a:srgbClr val="FE00FE"/>
                </a:solidFill>
              </a:rPr>
              <a:t>’</a:t>
            </a:r>
            <a:r>
              <a:rPr lang="fr-FR" sz="2800" b="1" i="1" dirty="0">
                <a:solidFill>
                  <a:prstClr val="white"/>
                </a:solidFill>
              </a:rPr>
              <a:t>)</a:t>
            </a:r>
          </a:p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skateboard.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20" name="Управляющая кнопка: домой 19">
            <a:hlinkClick r:id="" action="ppaction://hlinkshowjump?jump=firstslide" highlightClick="1"/>
          </p:cNvPr>
          <p:cNvSpPr/>
          <p:nvPr/>
        </p:nvSpPr>
        <p:spPr>
          <a:xfrm>
            <a:off x="8532440" y="6298098"/>
            <a:ext cx="321170" cy="371262"/>
          </a:xfrm>
          <a:prstGeom prst="actionButtonHome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7216588" y="4365812"/>
            <a:ext cx="1192306" cy="1326776"/>
          </a:xfrm>
          <a:custGeom>
            <a:avLst/>
            <a:gdLst>
              <a:gd name="connsiteX0" fmla="*/ 0 w 1192306"/>
              <a:gd name="connsiteY0" fmla="*/ 1326776 h 1326776"/>
              <a:gd name="connsiteX1" fmla="*/ 8965 w 1192306"/>
              <a:gd name="connsiteY1" fmla="*/ 1272988 h 1326776"/>
              <a:gd name="connsiteX2" fmla="*/ 17930 w 1192306"/>
              <a:gd name="connsiteY2" fmla="*/ 1246094 h 1326776"/>
              <a:gd name="connsiteX3" fmla="*/ 26894 w 1192306"/>
              <a:gd name="connsiteY3" fmla="*/ 1147482 h 1326776"/>
              <a:gd name="connsiteX4" fmla="*/ 35859 w 1192306"/>
              <a:gd name="connsiteY4" fmla="*/ 1120588 h 1326776"/>
              <a:gd name="connsiteX5" fmla="*/ 62753 w 1192306"/>
              <a:gd name="connsiteY5" fmla="*/ 1093694 h 1326776"/>
              <a:gd name="connsiteX6" fmla="*/ 80683 w 1192306"/>
              <a:gd name="connsiteY6" fmla="*/ 1066800 h 1326776"/>
              <a:gd name="connsiteX7" fmla="*/ 89647 w 1192306"/>
              <a:gd name="connsiteY7" fmla="*/ 1039906 h 1326776"/>
              <a:gd name="connsiteX8" fmla="*/ 143436 w 1192306"/>
              <a:gd name="connsiteY8" fmla="*/ 1021976 h 1326776"/>
              <a:gd name="connsiteX9" fmla="*/ 161365 w 1192306"/>
              <a:gd name="connsiteY9" fmla="*/ 995082 h 1326776"/>
              <a:gd name="connsiteX10" fmla="*/ 188259 w 1192306"/>
              <a:gd name="connsiteY10" fmla="*/ 986117 h 1326776"/>
              <a:gd name="connsiteX11" fmla="*/ 251012 w 1192306"/>
              <a:gd name="connsiteY11" fmla="*/ 968188 h 1326776"/>
              <a:gd name="connsiteX12" fmla="*/ 968188 w 1192306"/>
              <a:gd name="connsiteY12" fmla="*/ 977153 h 1326776"/>
              <a:gd name="connsiteX13" fmla="*/ 1021977 w 1192306"/>
              <a:gd name="connsiteY13" fmla="*/ 959223 h 1326776"/>
              <a:gd name="connsiteX14" fmla="*/ 1057836 w 1192306"/>
              <a:gd name="connsiteY14" fmla="*/ 914400 h 1326776"/>
              <a:gd name="connsiteX15" fmla="*/ 1084730 w 1192306"/>
              <a:gd name="connsiteY15" fmla="*/ 905435 h 1326776"/>
              <a:gd name="connsiteX16" fmla="*/ 1102659 w 1192306"/>
              <a:gd name="connsiteY16" fmla="*/ 878541 h 1326776"/>
              <a:gd name="connsiteX17" fmla="*/ 1129553 w 1192306"/>
              <a:gd name="connsiteY17" fmla="*/ 860612 h 1326776"/>
              <a:gd name="connsiteX18" fmla="*/ 1147483 w 1192306"/>
              <a:gd name="connsiteY18" fmla="*/ 842682 h 1326776"/>
              <a:gd name="connsiteX19" fmla="*/ 1156447 w 1192306"/>
              <a:gd name="connsiteY19" fmla="*/ 815788 h 1326776"/>
              <a:gd name="connsiteX20" fmla="*/ 1174377 w 1192306"/>
              <a:gd name="connsiteY20" fmla="*/ 797859 h 1326776"/>
              <a:gd name="connsiteX21" fmla="*/ 1192306 w 1192306"/>
              <a:gd name="connsiteY21" fmla="*/ 744070 h 1326776"/>
              <a:gd name="connsiteX22" fmla="*/ 1183341 w 1192306"/>
              <a:gd name="connsiteY22" fmla="*/ 537882 h 1326776"/>
              <a:gd name="connsiteX23" fmla="*/ 1165412 w 1192306"/>
              <a:gd name="connsiteY23" fmla="*/ 510988 h 1326776"/>
              <a:gd name="connsiteX24" fmla="*/ 1120588 w 1192306"/>
              <a:gd name="connsiteY24" fmla="*/ 466164 h 1326776"/>
              <a:gd name="connsiteX25" fmla="*/ 1066800 w 1192306"/>
              <a:gd name="connsiteY25" fmla="*/ 430306 h 1326776"/>
              <a:gd name="connsiteX26" fmla="*/ 1013012 w 1192306"/>
              <a:gd name="connsiteY26" fmla="*/ 358588 h 1326776"/>
              <a:gd name="connsiteX27" fmla="*/ 977153 w 1192306"/>
              <a:gd name="connsiteY27" fmla="*/ 313764 h 1326776"/>
              <a:gd name="connsiteX28" fmla="*/ 941294 w 1192306"/>
              <a:gd name="connsiteY28" fmla="*/ 268941 h 1326776"/>
              <a:gd name="connsiteX29" fmla="*/ 932330 w 1192306"/>
              <a:gd name="connsiteY29" fmla="*/ 242047 h 1326776"/>
              <a:gd name="connsiteX30" fmla="*/ 914400 w 1192306"/>
              <a:gd name="connsiteY30" fmla="*/ 224117 h 1326776"/>
              <a:gd name="connsiteX31" fmla="*/ 878541 w 1192306"/>
              <a:gd name="connsiteY31" fmla="*/ 179294 h 1326776"/>
              <a:gd name="connsiteX32" fmla="*/ 851647 w 1192306"/>
              <a:gd name="connsiteY32" fmla="*/ 161364 h 1326776"/>
              <a:gd name="connsiteX33" fmla="*/ 797859 w 1192306"/>
              <a:gd name="connsiteY33" fmla="*/ 125506 h 1326776"/>
              <a:gd name="connsiteX34" fmla="*/ 788894 w 1192306"/>
              <a:gd name="connsiteY34" fmla="*/ 98612 h 1326776"/>
              <a:gd name="connsiteX35" fmla="*/ 762000 w 1192306"/>
              <a:gd name="connsiteY35" fmla="*/ 89647 h 1326776"/>
              <a:gd name="connsiteX36" fmla="*/ 717177 w 1192306"/>
              <a:gd name="connsiteY36" fmla="*/ 62753 h 1326776"/>
              <a:gd name="connsiteX37" fmla="*/ 681318 w 1192306"/>
              <a:gd name="connsiteY37" fmla="*/ 17929 h 1326776"/>
              <a:gd name="connsiteX38" fmla="*/ 663388 w 1192306"/>
              <a:gd name="connsiteY38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192306" h="1326776">
                <a:moveTo>
                  <a:pt x="0" y="1326776"/>
                </a:moveTo>
                <a:cubicBezTo>
                  <a:pt x="2988" y="1308847"/>
                  <a:pt x="5022" y="1290732"/>
                  <a:pt x="8965" y="1272988"/>
                </a:cubicBezTo>
                <a:cubicBezTo>
                  <a:pt x="11015" y="1263763"/>
                  <a:pt x="16594" y="1255449"/>
                  <a:pt x="17930" y="1246094"/>
                </a:cubicBezTo>
                <a:cubicBezTo>
                  <a:pt x="22598" y="1213420"/>
                  <a:pt x="22226" y="1180156"/>
                  <a:pt x="26894" y="1147482"/>
                </a:cubicBezTo>
                <a:cubicBezTo>
                  <a:pt x="28230" y="1138127"/>
                  <a:pt x="30617" y="1128451"/>
                  <a:pt x="35859" y="1120588"/>
                </a:cubicBezTo>
                <a:cubicBezTo>
                  <a:pt x="42892" y="1110039"/>
                  <a:pt x="54637" y="1103433"/>
                  <a:pt x="62753" y="1093694"/>
                </a:cubicBezTo>
                <a:cubicBezTo>
                  <a:pt x="69651" y="1085417"/>
                  <a:pt x="74706" y="1075765"/>
                  <a:pt x="80683" y="1066800"/>
                </a:cubicBezTo>
                <a:cubicBezTo>
                  <a:pt x="83671" y="1057835"/>
                  <a:pt x="81958" y="1045398"/>
                  <a:pt x="89647" y="1039906"/>
                </a:cubicBezTo>
                <a:cubicBezTo>
                  <a:pt x="105026" y="1028921"/>
                  <a:pt x="143436" y="1021976"/>
                  <a:pt x="143436" y="1021976"/>
                </a:cubicBezTo>
                <a:cubicBezTo>
                  <a:pt x="149412" y="1013011"/>
                  <a:pt x="152952" y="1001813"/>
                  <a:pt x="161365" y="995082"/>
                </a:cubicBezTo>
                <a:cubicBezTo>
                  <a:pt x="168744" y="989179"/>
                  <a:pt x="179173" y="988713"/>
                  <a:pt x="188259" y="986117"/>
                </a:cubicBezTo>
                <a:cubicBezTo>
                  <a:pt x="267055" y="963604"/>
                  <a:pt x="186529" y="989683"/>
                  <a:pt x="251012" y="968188"/>
                </a:cubicBezTo>
                <a:cubicBezTo>
                  <a:pt x="800839" y="989335"/>
                  <a:pt x="561773" y="991667"/>
                  <a:pt x="968188" y="977153"/>
                </a:cubicBezTo>
                <a:cubicBezTo>
                  <a:pt x="986118" y="971176"/>
                  <a:pt x="1011494" y="974948"/>
                  <a:pt x="1021977" y="959223"/>
                </a:cubicBezTo>
                <a:cubicBezTo>
                  <a:pt x="1030122" y="947005"/>
                  <a:pt x="1043640" y="922917"/>
                  <a:pt x="1057836" y="914400"/>
                </a:cubicBezTo>
                <a:cubicBezTo>
                  <a:pt x="1065939" y="909538"/>
                  <a:pt x="1075765" y="908423"/>
                  <a:pt x="1084730" y="905435"/>
                </a:cubicBezTo>
                <a:cubicBezTo>
                  <a:pt x="1090706" y="896470"/>
                  <a:pt x="1095041" y="886159"/>
                  <a:pt x="1102659" y="878541"/>
                </a:cubicBezTo>
                <a:cubicBezTo>
                  <a:pt x="1110277" y="870923"/>
                  <a:pt x="1121140" y="867343"/>
                  <a:pt x="1129553" y="860612"/>
                </a:cubicBezTo>
                <a:cubicBezTo>
                  <a:pt x="1136153" y="855332"/>
                  <a:pt x="1141506" y="848659"/>
                  <a:pt x="1147483" y="842682"/>
                </a:cubicBezTo>
                <a:cubicBezTo>
                  <a:pt x="1150471" y="833717"/>
                  <a:pt x="1151585" y="823891"/>
                  <a:pt x="1156447" y="815788"/>
                </a:cubicBezTo>
                <a:cubicBezTo>
                  <a:pt x="1160796" y="808540"/>
                  <a:pt x="1170597" y="805419"/>
                  <a:pt x="1174377" y="797859"/>
                </a:cubicBezTo>
                <a:cubicBezTo>
                  <a:pt x="1182829" y="780955"/>
                  <a:pt x="1192306" y="744070"/>
                  <a:pt x="1192306" y="744070"/>
                </a:cubicBezTo>
                <a:cubicBezTo>
                  <a:pt x="1189318" y="675341"/>
                  <a:pt x="1191226" y="606223"/>
                  <a:pt x="1183341" y="537882"/>
                </a:cubicBezTo>
                <a:cubicBezTo>
                  <a:pt x="1182106" y="527179"/>
                  <a:pt x="1172507" y="519096"/>
                  <a:pt x="1165412" y="510988"/>
                </a:cubicBezTo>
                <a:cubicBezTo>
                  <a:pt x="1151498" y="495086"/>
                  <a:pt x="1138170" y="477885"/>
                  <a:pt x="1120588" y="466164"/>
                </a:cubicBezTo>
                <a:lnTo>
                  <a:pt x="1066800" y="430306"/>
                </a:lnTo>
                <a:cubicBezTo>
                  <a:pt x="1043477" y="360332"/>
                  <a:pt x="1081685" y="461600"/>
                  <a:pt x="1013012" y="358588"/>
                </a:cubicBezTo>
                <a:cubicBezTo>
                  <a:pt x="990395" y="324661"/>
                  <a:pt x="1002701" y="339312"/>
                  <a:pt x="977153" y="313764"/>
                </a:cubicBezTo>
                <a:cubicBezTo>
                  <a:pt x="954618" y="246163"/>
                  <a:pt x="987637" y="326871"/>
                  <a:pt x="941294" y="268941"/>
                </a:cubicBezTo>
                <a:cubicBezTo>
                  <a:pt x="935391" y="261562"/>
                  <a:pt x="937192" y="250150"/>
                  <a:pt x="932330" y="242047"/>
                </a:cubicBezTo>
                <a:cubicBezTo>
                  <a:pt x="927981" y="234799"/>
                  <a:pt x="919680" y="230717"/>
                  <a:pt x="914400" y="224117"/>
                </a:cubicBezTo>
                <a:cubicBezTo>
                  <a:pt x="893687" y="198226"/>
                  <a:pt x="902596" y="198538"/>
                  <a:pt x="878541" y="179294"/>
                </a:cubicBezTo>
                <a:cubicBezTo>
                  <a:pt x="870128" y="172563"/>
                  <a:pt x="859924" y="168262"/>
                  <a:pt x="851647" y="161364"/>
                </a:cubicBezTo>
                <a:cubicBezTo>
                  <a:pt x="806881" y="124058"/>
                  <a:pt x="845121" y="141259"/>
                  <a:pt x="797859" y="125506"/>
                </a:cubicBezTo>
                <a:cubicBezTo>
                  <a:pt x="794871" y="116541"/>
                  <a:pt x="795576" y="105294"/>
                  <a:pt x="788894" y="98612"/>
                </a:cubicBezTo>
                <a:cubicBezTo>
                  <a:pt x="782212" y="91930"/>
                  <a:pt x="770103" y="94509"/>
                  <a:pt x="762000" y="89647"/>
                </a:cubicBezTo>
                <a:cubicBezTo>
                  <a:pt x="700478" y="52732"/>
                  <a:pt x="793357" y="88144"/>
                  <a:pt x="717177" y="62753"/>
                </a:cubicBezTo>
                <a:cubicBezTo>
                  <a:pt x="673880" y="19456"/>
                  <a:pt x="726559" y="74479"/>
                  <a:pt x="681318" y="17929"/>
                </a:cubicBezTo>
                <a:cubicBezTo>
                  <a:pt x="676038" y="11329"/>
                  <a:pt x="663388" y="0"/>
                  <a:pt x="663388" y="0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4" name="Полилиния 23"/>
          <p:cNvSpPr/>
          <p:nvPr/>
        </p:nvSpPr>
        <p:spPr>
          <a:xfrm>
            <a:off x="7476565" y="3792071"/>
            <a:ext cx="923416" cy="564776"/>
          </a:xfrm>
          <a:custGeom>
            <a:avLst/>
            <a:gdLst>
              <a:gd name="connsiteX0" fmla="*/ 367553 w 923416"/>
              <a:gd name="connsiteY0" fmla="*/ 564776 h 564776"/>
              <a:gd name="connsiteX1" fmla="*/ 358588 w 923416"/>
              <a:gd name="connsiteY1" fmla="*/ 519953 h 564776"/>
              <a:gd name="connsiteX2" fmla="*/ 349623 w 923416"/>
              <a:gd name="connsiteY2" fmla="*/ 493058 h 564776"/>
              <a:gd name="connsiteX3" fmla="*/ 340659 w 923416"/>
              <a:gd name="connsiteY3" fmla="*/ 457200 h 564776"/>
              <a:gd name="connsiteX4" fmla="*/ 349623 w 923416"/>
              <a:gd name="connsiteY4" fmla="*/ 233082 h 564776"/>
              <a:gd name="connsiteX5" fmla="*/ 358588 w 923416"/>
              <a:gd name="connsiteY5" fmla="*/ 197223 h 564776"/>
              <a:gd name="connsiteX6" fmla="*/ 394447 w 923416"/>
              <a:gd name="connsiteY6" fmla="*/ 152400 h 564776"/>
              <a:gd name="connsiteX7" fmla="*/ 421341 w 923416"/>
              <a:gd name="connsiteY7" fmla="*/ 107576 h 564776"/>
              <a:gd name="connsiteX8" fmla="*/ 457200 w 923416"/>
              <a:gd name="connsiteY8" fmla="*/ 62753 h 564776"/>
              <a:gd name="connsiteX9" fmla="*/ 510988 w 923416"/>
              <a:gd name="connsiteY9" fmla="*/ 44823 h 564776"/>
              <a:gd name="connsiteX10" fmla="*/ 537882 w 923416"/>
              <a:gd name="connsiteY10" fmla="*/ 26894 h 564776"/>
              <a:gd name="connsiteX11" fmla="*/ 555811 w 923416"/>
              <a:gd name="connsiteY11" fmla="*/ 8964 h 564776"/>
              <a:gd name="connsiteX12" fmla="*/ 582706 w 923416"/>
              <a:gd name="connsiteY12" fmla="*/ 0 h 564776"/>
              <a:gd name="connsiteX13" fmla="*/ 762000 w 923416"/>
              <a:gd name="connsiteY13" fmla="*/ 8964 h 564776"/>
              <a:gd name="connsiteX14" fmla="*/ 779929 w 923416"/>
              <a:gd name="connsiteY14" fmla="*/ 26894 h 564776"/>
              <a:gd name="connsiteX15" fmla="*/ 833717 w 923416"/>
              <a:gd name="connsiteY15" fmla="*/ 44823 h 564776"/>
              <a:gd name="connsiteX16" fmla="*/ 851647 w 923416"/>
              <a:gd name="connsiteY16" fmla="*/ 62753 h 564776"/>
              <a:gd name="connsiteX17" fmla="*/ 878541 w 923416"/>
              <a:gd name="connsiteY17" fmla="*/ 71717 h 564776"/>
              <a:gd name="connsiteX18" fmla="*/ 905435 w 923416"/>
              <a:gd name="connsiteY18" fmla="*/ 89647 h 564776"/>
              <a:gd name="connsiteX19" fmla="*/ 914400 w 923416"/>
              <a:gd name="connsiteY19" fmla="*/ 188258 h 564776"/>
              <a:gd name="connsiteX20" fmla="*/ 905435 w 923416"/>
              <a:gd name="connsiteY20" fmla="*/ 215153 h 564776"/>
              <a:gd name="connsiteX21" fmla="*/ 896470 w 923416"/>
              <a:gd name="connsiteY21" fmla="*/ 349623 h 564776"/>
              <a:gd name="connsiteX22" fmla="*/ 869576 w 923416"/>
              <a:gd name="connsiteY22" fmla="*/ 412376 h 564776"/>
              <a:gd name="connsiteX23" fmla="*/ 860611 w 923416"/>
              <a:gd name="connsiteY23" fmla="*/ 439270 h 564776"/>
              <a:gd name="connsiteX24" fmla="*/ 833717 w 923416"/>
              <a:gd name="connsiteY24" fmla="*/ 457200 h 564776"/>
              <a:gd name="connsiteX25" fmla="*/ 779929 w 923416"/>
              <a:gd name="connsiteY25" fmla="*/ 502023 h 564776"/>
              <a:gd name="connsiteX26" fmla="*/ 753035 w 923416"/>
              <a:gd name="connsiteY26" fmla="*/ 510988 h 564776"/>
              <a:gd name="connsiteX27" fmla="*/ 726141 w 923416"/>
              <a:gd name="connsiteY27" fmla="*/ 528917 h 564776"/>
              <a:gd name="connsiteX28" fmla="*/ 690282 w 923416"/>
              <a:gd name="connsiteY28" fmla="*/ 537882 h 564776"/>
              <a:gd name="connsiteX29" fmla="*/ 663388 w 923416"/>
              <a:gd name="connsiteY29" fmla="*/ 546847 h 564776"/>
              <a:gd name="connsiteX30" fmla="*/ 188259 w 923416"/>
              <a:gd name="connsiteY30" fmla="*/ 537882 h 564776"/>
              <a:gd name="connsiteX31" fmla="*/ 71717 w 923416"/>
              <a:gd name="connsiteY31" fmla="*/ 510988 h 564776"/>
              <a:gd name="connsiteX32" fmla="*/ 44823 w 923416"/>
              <a:gd name="connsiteY32" fmla="*/ 502023 h 564776"/>
              <a:gd name="connsiteX33" fmla="*/ 0 w 923416"/>
              <a:gd name="connsiteY33" fmla="*/ 475129 h 5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23416" h="564776">
                <a:moveTo>
                  <a:pt x="367553" y="564776"/>
                </a:moveTo>
                <a:cubicBezTo>
                  <a:pt x="364565" y="549835"/>
                  <a:pt x="362284" y="534735"/>
                  <a:pt x="358588" y="519953"/>
                </a:cubicBezTo>
                <a:cubicBezTo>
                  <a:pt x="356296" y="510785"/>
                  <a:pt x="352219" y="502144"/>
                  <a:pt x="349623" y="493058"/>
                </a:cubicBezTo>
                <a:cubicBezTo>
                  <a:pt x="346238" y="481212"/>
                  <a:pt x="343647" y="469153"/>
                  <a:pt x="340659" y="457200"/>
                </a:cubicBezTo>
                <a:cubicBezTo>
                  <a:pt x="343647" y="382494"/>
                  <a:pt x="344479" y="307671"/>
                  <a:pt x="349623" y="233082"/>
                </a:cubicBezTo>
                <a:cubicBezTo>
                  <a:pt x="350471" y="220790"/>
                  <a:pt x="353735" y="208548"/>
                  <a:pt x="358588" y="197223"/>
                </a:cubicBezTo>
                <a:cubicBezTo>
                  <a:pt x="367070" y="177430"/>
                  <a:pt x="379987" y="166859"/>
                  <a:pt x="394447" y="152400"/>
                </a:cubicBezTo>
                <a:cubicBezTo>
                  <a:pt x="410014" y="105693"/>
                  <a:pt x="393213" y="142735"/>
                  <a:pt x="421341" y="107576"/>
                </a:cubicBezTo>
                <a:cubicBezTo>
                  <a:pt x="429789" y="97016"/>
                  <a:pt x="442767" y="69970"/>
                  <a:pt x="457200" y="62753"/>
                </a:cubicBezTo>
                <a:cubicBezTo>
                  <a:pt x="474104" y="54301"/>
                  <a:pt x="495263" y="55306"/>
                  <a:pt x="510988" y="44823"/>
                </a:cubicBezTo>
                <a:cubicBezTo>
                  <a:pt x="519953" y="38847"/>
                  <a:pt x="529469" y="33625"/>
                  <a:pt x="537882" y="26894"/>
                </a:cubicBezTo>
                <a:cubicBezTo>
                  <a:pt x="544482" y="21614"/>
                  <a:pt x="548563" y="13312"/>
                  <a:pt x="555811" y="8964"/>
                </a:cubicBezTo>
                <a:cubicBezTo>
                  <a:pt x="563914" y="4102"/>
                  <a:pt x="573741" y="2988"/>
                  <a:pt x="582706" y="0"/>
                </a:cubicBezTo>
                <a:cubicBezTo>
                  <a:pt x="642471" y="2988"/>
                  <a:pt x="702709" y="879"/>
                  <a:pt x="762000" y="8964"/>
                </a:cubicBezTo>
                <a:cubicBezTo>
                  <a:pt x="770375" y="10106"/>
                  <a:pt x="772369" y="23114"/>
                  <a:pt x="779929" y="26894"/>
                </a:cubicBezTo>
                <a:cubicBezTo>
                  <a:pt x="796833" y="35346"/>
                  <a:pt x="833717" y="44823"/>
                  <a:pt x="833717" y="44823"/>
                </a:cubicBezTo>
                <a:cubicBezTo>
                  <a:pt x="839694" y="50800"/>
                  <a:pt x="844399" y="58404"/>
                  <a:pt x="851647" y="62753"/>
                </a:cubicBezTo>
                <a:cubicBezTo>
                  <a:pt x="859750" y="67615"/>
                  <a:pt x="870089" y="67491"/>
                  <a:pt x="878541" y="71717"/>
                </a:cubicBezTo>
                <a:cubicBezTo>
                  <a:pt x="888178" y="76535"/>
                  <a:pt x="896470" y="83670"/>
                  <a:pt x="905435" y="89647"/>
                </a:cubicBezTo>
                <a:cubicBezTo>
                  <a:pt x="925937" y="151153"/>
                  <a:pt x="928881" y="130334"/>
                  <a:pt x="914400" y="188258"/>
                </a:cubicBezTo>
                <a:cubicBezTo>
                  <a:pt x="912108" y="197426"/>
                  <a:pt x="908423" y="206188"/>
                  <a:pt x="905435" y="215153"/>
                </a:cubicBezTo>
                <a:cubicBezTo>
                  <a:pt x="902447" y="259976"/>
                  <a:pt x="901173" y="304947"/>
                  <a:pt x="896470" y="349623"/>
                </a:cubicBezTo>
                <a:cubicBezTo>
                  <a:pt x="891494" y="396891"/>
                  <a:pt x="888568" y="374394"/>
                  <a:pt x="869576" y="412376"/>
                </a:cubicBezTo>
                <a:cubicBezTo>
                  <a:pt x="865350" y="420828"/>
                  <a:pt x="866514" y="431891"/>
                  <a:pt x="860611" y="439270"/>
                </a:cubicBezTo>
                <a:cubicBezTo>
                  <a:pt x="853880" y="447683"/>
                  <a:pt x="841994" y="450302"/>
                  <a:pt x="833717" y="457200"/>
                </a:cubicBezTo>
                <a:cubicBezTo>
                  <a:pt x="803977" y="481983"/>
                  <a:pt x="813316" y="485330"/>
                  <a:pt x="779929" y="502023"/>
                </a:cubicBezTo>
                <a:cubicBezTo>
                  <a:pt x="771477" y="506249"/>
                  <a:pt x="761487" y="506762"/>
                  <a:pt x="753035" y="510988"/>
                </a:cubicBezTo>
                <a:cubicBezTo>
                  <a:pt x="743398" y="515806"/>
                  <a:pt x="736044" y="524673"/>
                  <a:pt x="726141" y="528917"/>
                </a:cubicBezTo>
                <a:cubicBezTo>
                  <a:pt x="714816" y="533770"/>
                  <a:pt x="702129" y="534497"/>
                  <a:pt x="690282" y="537882"/>
                </a:cubicBezTo>
                <a:cubicBezTo>
                  <a:pt x="681196" y="540478"/>
                  <a:pt x="672353" y="543859"/>
                  <a:pt x="663388" y="546847"/>
                </a:cubicBezTo>
                <a:lnTo>
                  <a:pt x="188259" y="537882"/>
                </a:lnTo>
                <a:cubicBezTo>
                  <a:pt x="136541" y="536158"/>
                  <a:pt x="118948" y="526731"/>
                  <a:pt x="71717" y="510988"/>
                </a:cubicBezTo>
                <a:cubicBezTo>
                  <a:pt x="62752" y="508000"/>
                  <a:pt x="52686" y="507265"/>
                  <a:pt x="44823" y="502023"/>
                </a:cubicBezTo>
                <a:cubicBezTo>
                  <a:pt x="12369" y="480388"/>
                  <a:pt x="27566" y="488913"/>
                  <a:pt x="0" y="475129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5" name="Полилиния 24"/>
          <p:cNvSpPr/>
          <p:nvPr/>
        </p:nvSpPr>
        <p:spPr>
          <a:xfrm>
            <a:off x="4572000" y="3550024"/>
            <a:ext cx="2877671" cy="1416423"/>
          </a:xfrm>
          <a:custGeom>
            <a:avLst/>
            <a:gdLst>
              <a:gd name="connsiteX0" fmla="*/ 2877671 w 2877671"/>
              <a:gd name="connsiteY0" fmla="*/ 708211 h 1416423"/>
              <a:gd name="connsiteX1" fmla="*/ 2832847 w 2877671"/>
              <a:gd name="connsiteY1" fmla="*/ 699247 h 1416423"/>
              <a:gd name="connsiteX2" fmla="*/ 2814918 w 2877671"/>
              <a:gd name="connsiteY2" fmla="*/ 681317 h 1416423"/>
              <a:gd name="connsiteX3" fmla="*/ 2788024 w 2877671"/>
              <a:gd name="connsiteY3" fmla="*/ 663388 h 1416423"/>
              <a:gd name="connsiteX4" fmla="*/ 2734235 w 2877671"/>
              <a:gd name="connsiteY4" fmla="*/ 636494 h 1416423"/>
              <a:gd name="connsiteX5" fmla="*/ 2716306 w 2877671"/>
              <a:gd name="connsiteY5" fmla="*/ 618564 h 1416423"/>
              <a:gd name="connsiteX6" fmla="*/ 2662518 w 2877671"/>
              <a:gd name="connsiteY6" fmla="*/ 600635 h 1416423"/>
              <a:gd name="connsiteX7" fmla="*/ 2644588 w 2877671"/>
              <a:gd name="connsiteY7" fmla="*/ 582705 h 1416423"/>
              <a:gd name="connsiteX8" fmla="*/ 2617694 w 2877671"/>
              <a:gd name="connsiteY8" fmla="*/ 573741 h 1416423"/>
              <a:gd name="connsiteX9" fmla="*/ 2581835 w 2877671"/>
              <a:gd name="connsiteY9" fmla="*/ 555811 h 1416423"/>
              <a:gd name="connsiteX10" fmla="*/ 2528047 w 2877671"/>
              <a:gd name="connsiteY10" fmla="*/ 537882 h 1416423"/>
              <a:gd name="connsiteX11" fmla="*/ 2483224 w 2877671"/>
              <a:gd name="connsiteY11" fmla="*/ 510988 h 1416423"/>
              <a:gd name="connsiteX12" fmla="*/ 2465294 w 2877671"/>
              <a:gd name="connsiteY12" fmla="*/ 493058 h 1416423"/>
              <a:gd name="connsiteX13" fmla="*/ 2411506 w 2877671"/>
              <a:gd name="connsiteY13" fmla="*/ 475129 h 1416423"/>
              <a:gd name="connsiteX14" fmla="*/ 2375647 w 2877671"/>
              <a:gd name="connsiteY14" fmla="*/ 439270 h 1416423"/>
              <a:gd name="connsiteX15" fmla="*/ 2348753 w 2877671"/>
              <a:gd name="connsiteY15" fmla="*/ 385482 h 1416423"/>
              <a:gd name="connsiteX16" fmla="*/ 2312894 w 2877671"/>
              <a:gd name="connsiteY16" fmla="*/ 349623 h 1416423"/>
              <a:gd name="connsiteX17" fmla="*/ 2286000 w 2877671"/>
              <a:gd name="connsiteY17" fmla="*/ 322729 h 1416423"/>
              <a:gd name="connsiteX18" fmla="*/ 2232212 w 2877671"/>
              <a:gd name="connsiteY18" fmla="*/ 313764 h 1416423"/>
              <a:gd name="connsiteX19" fmla="*/ 2205318 w 2877671"/>
              <a:gd name="connsiteY19" fmla="*/ 268941 h 1416423"/>
              <a:gd name="connsiteX20" fmla="*/ 2187388 w 2877671"/>
              <a:gd name="connsiteY20" fmla="*/ 251011 h 1416423"/>
              <a:gd name="connsiteX21" fmla="*/ 2169459 w 2877671"/>
              <a:gd name="connsiteY21" fmla="*/ 224117 h 1416423"/>
              <a:gd name="connsiteX22" fmla="*/ 2133600 w 2877671"/>
              <a:gd name="connsiteY22" fmla="*/ 188258 h 1416423"/>
              <a:gd name="connsiteX23" fmla="*/ 2097741 w 2877671"/>
              <a:gd name="connsiteY23" fmla="*/ 143435 h 1416423"/>
              <a:gd name="connsiteX24" fmla="*/ 2070847 w 2877671"/>
              <a:gd name="connsiteY24" fmla="*/ 134470 h 1416423"/>
              <a:gd name="connsiteX25" fmla="*/ 2043953 w 2877671"/>
              <a:gd name="connsiteY25" fmla="*/ 116541 h 1416423"/>
              <a:gd name="connsiteX26" fmla="*/ 1990165 w 2877671"/>
              <a:gd name="connsiteY26" fmla="*/ 98611 h 1416423"/>
              <a:gd name="connsiteX27" fmla="*/ 1918447 w 2877671"/>
              <a:gd name="connsiteY27" fmla="*/ 62752 h 1416423"/>
              <a:gd name="connsiteX28" fmla="*/ 1891553 w 2877671"/>
              <a:gd name="connsiteY28" fmla="*/ 53788 h 1416423"/>
              <a:gd name="connsiteX29" fmla="*/ 1864659 w 2877671"/>
              <a:gd name="connsiteY29" fmla="*/ 44823 h 1416423"/>
              <a:gd name="connsiteX30" fmla="*/ 1828800 w 2877671"/>
              <a:gd name="connsiteY30" fmla="*/ 35858 h 1416423"/>
              <a:gd name="connsiteX31" fmla="*/ 1748118 w 2877671"/>
              <a:gd name="connsiteY31" fmla="*/ 8964 h 1416423"/>
              <a:gd name="connsiteX32" fmla="*/ 1721224 w 2877671"/>
              <a:gd name="connsiteY32" fmla="*/ 0 h 1416423"/>
              <a:gd name="connsiteX33" fmla="*/ 1532965 w 2877671"/>
              <a:gd name="connsiteY33" fmla="*/ 8964 h 1416423"/>
              <a:gd name="connsiteX34" fmla="*/ 1479176 w 2877671"/>
              <a:gd name="connsiteY34" fmla="*/ 26894 h 1416423"/>
              <a:gd name="connsiteX35" fmla="*/ 1452282 w 2877671"/>
              <a:gd name="connsiteY35" fmla="*/ 35858 h 1416423"/>
              <a:gd name="connsiteX36" fmla="*/ 1425388 w 2877671"/>
              <a:gd name="connsiteY36" fmla="*/ 44823 h 1416423"/>
              <a:gd name="connsiteX37" fmla="*/ 1398494 w 2877671"/>
              <a:gd name="connsiteY37" fmla="*/ 62752 h 1416423"/>
              <a:gd name="connsiteX38" fmla="*/ 1344706 w 2877671"/>
              <a:gd name="connsiteY38" fmla="*/ 80682 h 1416423"/>
              <a:gd name="connsiteX39" fmla="*/ 1290918 w 2877671"/>
              <a:gd name="connsiteY39" fmla="*/ 98611 h 1416423"/>
              <a:gd name="connsiteX40" fmla="*/ 1201271 w 2877671"/>
              <a:gd name="connsiteY40" fmla="*/ 116541 h 1416423"/>
              <a:gd name="connsiteX41" fmla="*/ 1174376 w 2877671"/>
              <a:gd name="connsiteY41" fmla="*/ 134470 h 1416423"/>
              <a:gd name="connsiteX42" fmla="*/ 1138518 w 2877671"/>
              <a:gd name="connsiteY42" fmla="*/ 143435 h 1416423"/>
              <a:gd name="connsiteX43" fmla="*/ 1057835 w 2877671"/>
              <a:gd name="connsiteY43" fmla="*/ 170329 h 1416423"/>
              <a:gd name="connsiteX44" fmla="*/ 1030941 w 2877671"/>
              <a:gd name="connsiteY44" fmla="*/ 179294 h 1416423"/>
              <a:gd name="connsiteX45" fmla="*/ 1004047 w 2877671"/>
              <a:gd name="connsiteY45" fmla="*/ 188258 h 1416423"/>
              <a:gd name="connsiteX46" fmla="*/ 986118 w 2877671"/>
              <a:gd name="connsiteY46" fmla="*/ 206188 h 1416423"/>
              <a:gd name="connsiteX47" fmla="*/ 932329 w 2877671"/>
              <a:gd name="connsiteY47" fmla="*/ 224117 h 1416423"/>
              <a:gd name="connsiteX48" fmla="*/ 887506 w 2877671"/>
              <a:gd name="connsiteY48" fmla="*/ 251011 h 1416423"/>
              <a:gd name="connsiteX49" fmla="*/ 869576 w 2877671"/>
              <a:gd name="connsiteY49" fmla="*/ 268941 h 1416423"/>
              <a:gd name="connsiteX50" fmla="*/ 842682 w 2877671"/>
              <a:gd name="connsiteY50" fmla="*/ 286870 h 1416423"/>
              <a:gd name="connsiteX51" fmla="*/ 806824 w 2877671"/>
              <a:gd name="connsiteY51" fmla="*/ 322729 h 1416423"/>
              <a:gd name="connsiteX52" fmla="*/ 744071 w 2877671"/>
              <a:gd name="connsiteY52" fmla="*/ 367552 h 1416423"/>
              <a:gd name="connsiteX53" fmla="*/ 690282 w 2877671"/>
              <a:gd name="connsiteY53" fmla="*/ 403411 h 1416423"/>
              <a:gd name="connsiteX54" fmla="*/ 627529 w 2877671"/>
              <a:gd name="connsiteY54" fmla="*/ 466164 h 1416423"/>
              <a:gd name="connsiteX55" fmla="*/ 609600 w 2877671"/>
              <a:gd name="connsiteY55" fmla="*/ 484094 h 1416423"/>
              <a:gd name="connsiteX56" fmla="*/ 582706 w 2877671"/>
              <a:gd name="connsiteY56" fmla="*/ 510988 h 1416423"/>
              <a:gd name="connsiteX57" fmla="*/ 546847 w 2877671"/>
              <a:gd name="connsiteY57" fmla="*/ 564776 h 1416423"/>
              <a:gd name="connsiteX58" fmla="*/ 528918 w 2877671"/>
              <a:gd name="connsiteY58" fmla="*/ 591670 h 1416423"/>
              <a:gd name="connsiteX59" fmla="*/ 502024 w 2877671"/>
              <a:gd name="connsiteY59" fmla="*/ 636494 h 1416423"/>
              <a:gd name="connsiteX60" fmla="*/ 475129 w 2877671"/>
              <a:gd name="connsiteY60" fmla="*/ 681317 h 1416423"/>
              <a:gd name="connsiteX61" fmla="*/ 439271 w 2877671"/>
              <a:gd name="connsiteY61" fmla="*/ 726141 h 1416423"/>
              <a:gd name="connsiteX62" fmla="*/ 430306 w 2877671"/>
              <a:gd name="connsiteY62" fmla="*/ 753035 h 1416423"/>
              <a:gd name="connsiteX63" fmla="*/ 412376 w 2877671"/>
              <a:gd name="connsiteY63" fmla="*/ 770964 h 1416423"/>
              <a:gd name="connsiteX64" fmla="*/ 376518 w 2877671"/>
              <a:gd name="connsiteY64" fmla="*/ 842682 h 1416423"/>
              <a:gd name="connsiteX65" fmla="*/ 358588 w 2877671"/>
              <a:gd name="connsiteY65" fmla="*/ 896470 h 1416423"/>
              <a:gd name="connsiteX66" fmla="*/ 322729 w 2877671"/>
              <a:gd name="connsiteY66" fmla="*/ 932329 h 1416423"/>
              <a:gd name="connsiteX67" fmla="*/ 313765 w 2877671"/>
              <a:gd name="connsiteY67" fmla="*/ 959223 h 1416423"/>
              <a:gd name="connsiteX68" fmla="*/ 277906 w 2877671"/>
              <a:gd name="connsiteY68" fmla="*/ 995082 h 1416423"/>
              <a:gd name="connsiteX69" fmla="*/ 259976 w 2877671"/>
              <a:gd name="connsiteY69" fmla="*/ 1013011 h 1416423"/>
              <a:gd name="connsiteX70" fmla="*/ 242047 w 2877671"/>
              <a:gd name="connsiteY70" fmla="*/ 1039905 h 1416423"/>
              <a:gd name="connsiteX71" fmla="*/ 215153 w 2877671"/>
              <a:gd name="connsiteY71" fmla="*/ 1093694 h 1416423"/>
              <a:gd name="connsiteX72" fmla="*/ 188259 w 2877671"/>
              <a:gd name="connsiteY72" fmla="*/ 1111623 h 1416423"/>
              <a:gd name="connsiteX73" fmla="*/ 170329 w 2877671"/>
              <a:gd name="connsiteY73" fmla="*/ 1129552 h 1416423"/>
              <a:gd name="connsiteX74" fmla="*/ 161365 w 2877671"/>
              <a:gd name="connsiteY74" fmla="*/ 1156447 h 1416423"/>
              <a:gd name="connsiteX75" fmla="*/ 143435 w 2877671"/>
              <a:gd name="connsiteY75" fmla="*/ 1174376 h 1416423"/>
              <a:gd name="connsiteX76" fmla="*/ 125506 w 2877671"/>
              <a:gd name="connsiteY76" fmla="*/ 1201270 h 1416423"/>
              <a:gd name="connsiteX77" fmla="*/ 116541 w 2877671"/>
              <a:gd name="connsiteY77" fmla="*/ 1228164 h 1416423"/>
              <a:gd name="connsiteX78" fmla="*/ 98612 w 2877671"/>
              <a:gd name="connsiteY78" fmla="*/ 1255058 h 1416423"/>
              <a:gd name="connsiteX79" fmla="*/ 71718 w 2877671"/>
              <a:gd name="connsiteY79" fmla="*/ 1299882 h 1416423"/>
              <a:gd name="connsiteX80" fmla="*/ 26894 w 2877671"/>
              <a:gd name="connsiteY80" fmla="*/ 1380564 h 1416423"/>
              <a:gd name="connsiteX81" fmla="*/ 0 w 2877671"/>
              <a:gd name="connsiteY81" fmla="*/ 1416423 h 141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877671" h="1416423">
                <a:moveTo>
                  <a:pt x="2877671" y="708211"/>
                </a:moveTo>
                <a:cubicBezTo>
                  <a:pt x="2862730" y="705223"/>
                  <a:pt x="2846852" y="705249"/>
                  <a:pt x="2832847" y="699247"/>
                </a:cubicBezTo>
                <a:cubicBezTo>
                  <a:pt x="2825078" y="695918"/>
                  <a:pt x="2821518" y="686597"/>
                  <a:pt x="2814918" y="681317"/>
                </a:cubicBezTo>
                <a:cubicBezTo>
                  <a:pt x="2806505" y="674586"/>
                  <a:pt x="2797661" y="668206"/>
                  <a:pt x="2788024" y="663388"/>
                </a:cubicBezTo>
                <a:cubicBezTo>
                  <a:pt x="2743841" y="641297"/>
                  <a:pt x="2777049" y="670746"/>
                  <a:pt x="2734235" y="636494"/>
                </a:cubicBezTo>
                <a:cubicBezTo>
                  <a:pt x="2727635" y="631214"/>
                  <a:pt x="2723866" y="622344"/>
                  <a:pt x="2716306" y="618564"/>
                </a:cubicBezTo>
                <a:cubicBezTo>
                  <a:pt x="2699402" y="610112"/>
                  <a:pt x="2662518" y="600635"/>
                  <a:pt x="2662518" y="600635"/>
                </a:cubicBezTo>
                <a:cubicBezTo>
                  <a:pt x="2656541" y="594658"/>
                  <a:pt x="2651836" y="587054"/>
                  <a:pt x="2644588" y="582705"/>
                </a:cubicBezTo>
                <a:cubicBezTo>
                  <a:pt x="2636485" y="577843"/>
                  <a:pt x="2626379" y="577463"/>
                  <a:pt x="2617694" y="573741"/>
                </a:cubicBezTo>
                <a:cubicBezTo>
                  <a:pt x="2605411" y="568477"/>
                  <a:pt x="2594243" y="560774"/>
                  <a:pt x="2581835" y="555811"/>
                </a:cubicBezTo>
                <a:cubicBezTo>
                  <a:pt x="2564288" y="548792"/>
                  <a:pt x="2528047" y="537882"/>
                  <a:pt x="2528047" y="537882"/>
                </a:cubicBezTo>
                <a:cubicBezTo>
                  <a:pt x="2482620" y="492453"/>
                  <a:pt x="2541409" y="545898"/>
                  <a:pt x="2483224" y="510988"/>
                </a:cubicBezTo>
                <a:cubicBezTo>
                  <a:pt x="2475976" y="506639"/>
                  <a:pt x="2472854" y="496838"/>
                  <a:pt x="2465294" y="493058"/>
                </a:cubicBezTo>
                <a:cubicBezTo>
                  <a:pt x="2448390" y="484606"/>
                  <a:pt x="2411506" y="475129"/>
                  <a:pt x="2411506" y="475129"/>
                </a:cubicBezTo>
                <a:cubicBezTo>
                  <a:pt x="2399553" y="463176"/>
                  <a:pt x="2380993" y="455307"/>
                  <a:pt x="2375647" y="439270"/>
                </a:cubicBezTo>
                <a:cubicBezTo>
                  <a:pt x="2366970" y="413241"/>
                  <a:pt x="2367710" y="407599"/>
                  <a:pt x="2348753" y="385482"/>
                </a:cubicBezTo>
                <a:cubicBezTo>
                  <a:pt x="2337752" y="372647"/>
                  <a:pt x="2324847" y="361576"/>
                  <a:pt x="2312894" y="349623"/>
                </a:cubicBezTo>
                <a:cubicBezTo>
                  <a:pt x="2303929" y="340658"/>
                  <a:pt x="2298505" y="324813"/>
                  <a:pt x="2286000" y="322729"/>
                </a:cubicBezTo>
                <a:lnTo>
                  <a:pt x="2232212" y="313764"/>
                </a:lnTo>
                <a:cubicBezTo>
                  <a:pt x="2186783" y="268337"/>
                  <a:pt x="2240228" y="327126"/>
                  <a:pt x="2205318" y="268941"/>
                </a:cubicBezTo>
                <a:cubicBezTo>
                  <a:pt x="2200969" y="261693"/>
                  <a:pt x="2192668" y="257611"/>
                  <a:pt x="2187388" y="251011"/>
                </a:cubicBezTo>
                <a:cubicBezTo>
                  <a:pt x="2180657" y="242598"/>
                  <a:pt x="2176471" y="232297"/>
                  <a:pt x="2169459" y="224117"/>
                </a:cubicBezTo>
                <a:cubicBezTo>
                  <a:pt x="2158458" y="211282"/>
                  <a:pt x="2142977" y="202323"/>
                  <a:pt x="2133600" y="188258"/>
                </a:cubicBezTo>
                <a:cubicBezTo>
                  <a:pt x="2125455" y="176040"/>
                  <a:pt x="2111937" y="151952"/>
                  <a:pt x="2097741" y="143435"/>
                </a:cubicBezTo>
                <a:cubicBezTo>
                  <a:pt x="2089638" y="138573"/>
                  <a:pt x="2079299" y="138696"/>
                  <a:pt x="2070847" y="134470"/>
                </a:cubicBezTo>
                <a:cubicBezTo>
                  <a:pt x="2061210" y="129652"/>
                  <a:pt x="2053799" y="120917"/>
                  <a:pt x="2043953" y="116541"/>
                </a:cubicBezTo>
                <a:cubicBezTo>
                  <a:pt x="2026683" y="108865"/>
                  <a:pt x="1990165" y="98611"/>
                  <a:pt x="1990165" y="98611"/>
                </a:cubicBezTo>
                <a:cubicBezTo>
                  <a:pt x="1958871" y="67319"/>
                  <a:pt x="1980252" y="83354"/>
                  <a:pt x="1918447" y="62752"/>
                </a:cubicBezTo>
                <a:lnTo>
                  <a:pt x="1891553" y="53788"/>
                </a:lnTo>
                <a:cubicBezTo>
                  <a:pt x="1882588" y="50800"/>
                  <a:pt x="1873826" y="47115"/>
                  <a:pt x="1864659" y="44823"/>
                </a:cubicBezTo>
                <a:cubicBezTo>
                  <a:pt x="1852706" y="41835"/>
                  <a:pt x="1840601" y="39398"/>
                  <a:pt x="1828800" y="35858"/>
                </a:cubicBezTo>
                <a:cubicBezTo>
                  <a:pt x="1828750" y="35843"/>
                  <a:pt x="1761590" y="13454"/>
                  <a:pt x="1748118" y="8964"/>
                </a:cubicBezTo>
                <a:lnTo>
                  <a:pt x="1721224" y="0"/>
                </a:lnTo>
                <a:cubicBezTo>
                  <a:pt x="1658471" y="2988"/>
                  <a:pt x="1595405" y="2026"/>
                  <a:pt x="1532965" y="8964"/>
                </a:cubicBezTo>
                <a:cubicBezTo>
                  <a:pt x="1514181" y="11051"/>
                  <a:pt x="1497106" y="20918"/>
                  <a:pt x="1479176" y="26894"/>
                </a:cubicBezTo>
                <a:lnTo>
                  <a:pt x="1452282" y="35858"/>
                </a:lnTo>
                <a:cubicBezTo>
                  <a:pt x="1443317" y="38846"/>
                  <a:pt x="1433251" y="39581"/>
                  <a:pt x="1425388" y="44823"/>
                </a:cubicBezTo>
                <a:cubicBezTo>
                  <a:pt x="1416423" y="50799"/>
                  <a:pt x="1408340" y="58376"/>
                  <a:pt x="1398494" y="62752"/>
                </a:cubicBezTo>
                <a:cubicBezTo>
                  <a:pt x="1381224" y="70428"/>
                  <a:pt x="1362635" y="74705"/>
                  <a:pt x="1344706" y="80682"/>
                </a:cubicBezTo>
                <a:lnTo>
                  <a:pt x="1290918" y="98611"/>
                </a:lnTo>
                <a:lnTo>
                  <a:pt x="1201271" y="116541"/>
                </a:lnTo>
                <a:cubicBezTo>
                  <a:pt x="1192306" y="122517"/>
                  <a:pt x="1184279" y="130226"/>
                  <a:pt x="1174376" y="134470"/>
                </a:cubicBezTo>
                <a:cubicBezTo>
                  <a:pt x="1163052" y="139323"/>
                  <a:pt x="1150319" y="139895"/>
                  <a:pt x="1138518" y="143435"/>
                </a:cubicBezTo>
                <a:cubicBezTo>
                  <a:pt x="1138471" y="143449"/>
                  <a:pt x="1071305" y="165839"/>
                  <a:pt x="1057835" y="170329"/>
                </a:cubicBezTo>
                <a:lnTo>
                  <a:pt x="1030941" y="179294"/>
                </a:lnTo>
                <a:lnTo>
                  <a:pt x="1004047" y="188258"/>
                </a:lnTo>
                <a:cubicBezTo>
                  <a:pt x="998071" y="194235"/>
                  <a:pt x="993678" y="202408"/>
                  <a:pt x="986118" y="206188"/>
                </a:cubicBezTo>
                <a:cubicBezTo>
                  <a:pt x="969214" y="214640"/>
                  <a:pt x="932329" y="224117"/>
                  <a:pt x="932329" y="224117"/>
                </a:cubicBezTo>
                <a:cubicBezTo>
                  <a:pt x="886902" y="269546"/>
                  <a:pt x="945691" y="216101"/>
                  <a:pt x="887506" y="251011"/>
                </a:cubicBezTo>
                <a:cubicBezTo>
                  <a:pt x="880258" y="255360"/>
                  <a:pt x="876176" y="263661"/>
                  <a:pt x="869576" y="268941"/>
                </a:cubicBezTo>
                <a:cubicBezTo>
                  <a:pt x="861163" y="275672"/>
                  <a:pt x="851647" y="280894"/>
                  <a:pt x="842682" y="286870"/>
                </a:cubicBezTo>
                <a:cubicBezTo>
                  <a:pt x="824754" y="340657"/>
                  <a:pt x="848658" y="292847"/>
                  <a:pt x="806824" y="322729"/>
                </a:cubicBezTo>
                <a:cubicBezTo>
                  <a:pt x="732381" y="375903"/>
                  <a:pt x="804835" y="347299"/>
                  <a:pt x="744071" y="367552"/>
                </a:cubicBezTo>
                <a:cubicBezTo>
                  <a:pt x="726141" y="379505"/>
                  <a:pt x="705519" y="388174"/>
                  <a:pt x="690282" y="403411"/>
                </a:cubicBezTo>
                <a:lnTo>
                  <a:pt x="627529" y="466164"/>
                </a:lnTo>
                <a:lnTo>
                  <a:pt x="609600" y="484094"/>
                </a:lnTo>
                <a:cubicBezTo>
                  <a:pt x="600635" y="493059"/>
                  <a:pt x="589739" y="500439"/>
                  <a:pt x="582706" y="510988"/>
                </a:cubicBezTo>
                <a:lnTo>
                  <a:pt x="546847" y="564776"/>
                </a:lnTo>
                <a:cubicBezTo>
                  <a:pt x="540871" y="573741"/>
                  <a:pt x="532325" y="581449"/>
                  <a:pt x="528918" y="591670"/>
                </a:cubicBezTo>
                <a:cubicBezTo>
                  <a:pt x="517280" y="626582"/>
                  <a:pt x="526635" y="611882"/>
                  <a:pt x="502024" y="636494"/>
                </a:cubicBezTo>
                <a:cubicBezTo>
                  <a:pt x="476626" y="712686"/>
                  <a:pt x="512049" y="619784"/>
                  <a:pt x="475129" y="681317"/>
                </a:cubicBezTo>
                <a:cubicBezTo>
                  <a:pt x="446260" y="729432"/>
                  <a:pt x="492838" y="690428"/>
                  <a:pt x="439271" y="726141"/>
                </a:cubicBezTo>
                <a:cubicBezTo>
                  <a:pt x="436283" y="735106"/>
                  <a:pt x="435168" y="744932"/>
                  <a:pt x="430306" y="753035"/>
                </a:cubicBezTo>
                <a:cubicBezTo>
                  <a:pt x="425957" y="760282"/>
                  <a:pt x="416156" y="763404"/>
                  <a:pt x="412376" y="770964"/>
                </a:cubicBezTo>
                <a:cubicBezTo>
                  <a:pt x="371169" y="853377"/>
                  <a:pt x="417025" y="802172"/>
                  <a:pt x="376518" y="842682"/>
                </a:cubicBezTo>
                <a:cubicBezTo>
                  <a:pt x="370541" y="860611"/>
                  <a:pt x="371952" y="883106"/>
                  <a:pt x="358588" y="896470"/>
                </a:cubicBezTo>
                <a:lnTo>
                  <a:pt x="322729" y="932329"/>
                </a:lnTo>
                <a:cubicBezTo>
                  <a:pt x="319741" y="941294"/>
                  <a:pt x="319257" y="951534"/>
                  <a:pt x="313765" y="959223"/>
                </a:cubicBezTo>
                <a:cubicBezTo>
                  <a:pt x="303940" y="972978"/>
                  <a:pt x="289859" y="983129"/>
                  <a:pt x="277906" y="995082"/>
                </a:cubicBezTo>
                <a:cubicBezTo>
                  <a:pt x="271929" y="1001058"/>
                  <a:pt x="264664" y="1005978"/>
                  <a:pt x="259976" y="1013011"/>
                </a:cubicBezTo>
                <a:cubicBezTo>
                  <a:pt x="254000" y="1021976"/>
                  <a:pt x="246865" y="1030268"/>
                  <a:pt x="242047" y="1039905"/>
                </a:cubicBezTo>
                <a:cubicBezTo>
                  <a:pt x="227465" y="1069069"/>
                  <a:pt x="240843" y="1068004"/>
                  <a:pt x="215153" y="1093694"/>
                </a:cubicBezTo>
                <a:cubicBezTo>
                  <a:pt x="207535" y="1101312"/>
                  <a:pt x="196672" y="1104893"/>
                  <a:pt x="188259" y="1111623"/>
                </a:cubicBezTo>
                <a:cubicBezTo>
                  <a:pt x="181659" y="1116903"/>
                  <a:pt x="176306" y="1123576"/>
                  <a:pt x="170329" y="1129552"/>
                </a:cubicBezTo>
                <a:cubicBezTo>
                  <a:pt x="167341" y="1138517"/>
                  <a:pt x="166227" y="1148344"/>
                  <a:pt x="161365" y="1156447"/>
                </a:cubicBezTo>
                <a:cubicBezTo>
                  <a:pt x="157017" y="1163695"/>
                  <a:pt x="148715" y="1167776"/>
                  <a:pt x="143435" y="1174376"/>
                </a:cubicBezTo>
                <a:cubicBezTo>
                  <a:pt x="136704" y="1182789"/>
                  <a:pt x="130324" y="1191633"/>
                  <a:pt x="125506" y="1201270"/>
                </a:cubicBezTo>
                <a:cubicBezTo>
                  <a:pt x="121280" y="1209722"/>
                  <a:pt x="120767" y="1219712"/>
                  <a:pt x="116541" y="1228164"/>
                </a:cubicBezTo>
                <a:cubicBezTo>
                  <a:pt x="111723" y="1237801"/>
                  <a:pt x="103430" y="1245421"/>
                  <a:pt x="98612" y="1255058"/>
                </a:cubicBezTo>
                <a:cubicBezTo>
                  <a:pt x="75337" y="1301608"/>
                  <a:pt x="106737" y="1264861"/>
                  <a:pt x="71718" y="1299882"/>
                </a:cubicBezTo>
                <a:cubicBezTo>
                  <a:pt x="55938" y="1347219"/>
                  <a:pt x="67995" y="1318912"/>
                  <a:pt x="26894" y="1380564"/>
                </a:cubicBezTo>
                <a:cubicBezTo>
                  <a:pt x="6620" y="1410976"/>
                  <a:pt x="16584" y="1399839"/>
                  <a:pt x="0" y="1416423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6" name="Полилиния 25"/>
          <p:cNvSpPr/>
          <p:nvPr/>
        </p:nvSpPr>
        <p:spPr>
          <a:xfrm>
            <a:off x="1730188" y="4446494"/>
            <a:ext cx="2788024" cy="833726"/>
          </a:xfrm>
          <a:custGeom>
            <a:avLst/>
            <a:gdLst>
              <a:gd name="connsiteX0" fmla="*/ 2788024 w 2788024"/>
              <a:gd name="connsiteY0" fmla="*/ 582706 h 833726"/>
              <a:gd name="connsiteX1" fmla="*/ 2716306 w 2788024"/>
              <a:gd name="connsiteY1" fmla="*/ 600635 h 833726"/>
              <a:gd name="connsiteX2" fmla="*/ 2671483 w 2788024"/>
              <a:gd name="connsiteY2" fmla="*/ 627530 h 833726"/>
              <a:gd name="connsiteX3" fmla="*/ 2599765 w 2788024"/>
              <a:gd name="connsiteY3" fmla="*/ 663388 h 833726"/>
              <a:gd name="connsiteX4" fmla="*/ 2537012 w 2788024"/>
              <a:gd name="connsiteY4" fmla="*/ 681318 h 833726"/>
              <a:gd name="connsiteX5" fmla="*/ 2456330 w 2788024"/>
              <a:gd name="connsiteY5" fmla="*/ 699247 h 833726"/>
              <a:gd name="connsiteX6" fmla="*/ 2402541 w 2788024"/>
              <a:gd name="connsiteY6" fmla="*/ 717177 h 833726"/>
              <a:gd name="connsiteX7" fmla="*/ 2348753 w 2788024"/>
              <a:gd name="connsiteY7" fmla="*/ 735106 h 833726"/>
              <a:gd name="connsiteX8" fmla="*/ 2321859 w 2788024"/>
              <a:gd name="connsiteY8" fmla="*/ 744071 h 833726"/>
              <a:gd name="connsiteX9" fmla="*/ 2294965 w 2788024"/>
              <a:gd name="connsiteY9" fmla="*/ 762000 h 833726"/>
              <a:gd name="connsiteX10" fmla="*/ 2259106 w 2788024"/>
              <a:gd name="connsiteY10" fmla="*/ 770965 h 833726"/>
              <a:gd name="connsiteX11" fmla="*/ 2232212 w 2788024"/>
              <a:gd name="connsiteY11" fmla="*/ 779930 h 833726"/>
              <a:gd name="connsiteX12" fmla="*/ 2070847 w 2788024"/>
              <a:gd name="connsiteY12" fmla="*/ 806824 h 833726"/>
              <a:gd name="connsiteX13" fmla="*/ 2043953 w 2788024"/>
              <a:gd name="connsiteY13" fmla="*/ 815788 h 833726"/>
              <a:gd name="connsiteX14" fmla="*/ 1712259 w 2788024"/>
              <a:gd name="connsiteY14" fmla="*/ 833718 h 833726"/>
              <a:gd name="connsiteX15" fmla="*/ 959224 w 2788024"/>
              <a:gd name="connsiteY15" fmla="*/ 824753 h 833726"/>
              <a:gd name="connsiteX16" fmla="*/ 842683 w 2788024"/>
              <a:gd name="connsiteY16" fmla="*/ 797859 h 833726"/>
              <a:gd name="connsiteX17" fmla="*/ 815788 w 2788024"/>
              <a:gd name="connsiteY17" fmla="*/ 779930 h 833726"/>
              <a:gd name="connsiteX18" fmla="*/ 762000 w 2788024"/>
              <a:gd name="connsiteY18" fmla="*/ 762000 h 833726"/>
              <a:gd name="connsiteX19" fmla="*/ 699247 w 2788024"/>
              <a:gd name="connsiteY19" fmla="*/ 735106 h 833726"/>
              <a:gd name="connsiteX20" fmla="*/ 618565 w 2788024"/>
              <a:gd name="connsiteY20" fmla="*/ 699247 h 833726"/>
              <a:gd name="connsiteX21" fmla="*/ 591671 w 2788024"/>
              <a:gd name="connsiteY21" fmla="*/ 690282 h 833726"/>
              <a:gd name="connsiteX22" fmla="*/ 573741 w 2788024"/>
              <a:gd name="connsiteY22" fmla="*/ 672353 h 833726"/>
              <a:gd name="connsiteX23" fmla="*/ 519953 w 2788024"/>
              <a:gd name="connsiteY23" fmla="*/ 654424 h 833726"/>
              <a:gd name="connsiteX24" fmla="*/ 493059 w 2788024"/>
              <a:gd name="connsiteY24" fmla="*/ 645459 h 833726"/>
              <a:gd name="connsiteX25" fmla="*/ 439271 w 2788024"/>
              <a:gd name="connsiteY25" fmla="*/ 618565 h 833726"/>
              <a:gd name="connsiteX26" fmla="*/ 421341 w 2788024"/>
              <a:gd name="connsiteY26" fmla="*/ 600635 h 833726"/>
              <a:gd name="connsiteX27" fmla="*/ 358588 w 2788024"/>
              <a:gd name="connsiteY27" fmla="*/ 582706 h 833726"/>
              <a:gd name="connsiteX28" fmla="*/ 322730 w 2788024"/>
              <a:gd name="connsiteY28" fmla="*/ 564777 h 833726"/>
              <a:gd name="connsiteX29" fmla="*/ 295836 w 2788024"/>
              <a:gd name="connsiteY29" fmla="*/ 555812 h 833726"/>
              <a:gd name="connsiteX30" fmla="*/ 277906 w 2788024"/>
              <a:gd name="connsiteY30" fmla="*/ 537882 h 833726"/>
              <a:gd name="connsiteX31" fmla="*/ 224118 w 2788024"/>
              <a:gd name="connsiteY31" fmla="*/ 502024 h 833726"/>
              <a:gd name="connsiteX32" fmla="*/ 179294 w 2788024"/>
              <a:gd name="connsiteY32" fmla="*/ 475130 h 833726"/>
              <a:gd name="connsiteX33" fmla="*/ 161365 w 2788024"/>
              <a:gd name="connsiteY33" fmla="*/ 448235 h 833726"/>
              <a:gd name="connsiteX34" fmla="*/ 98612 w 2788024"/>
              <a:gd name="connsiteY34" fmla="*/ 394447 h 833726"/>
              <a:gd name="connsiteX35" fmla="*/ 62753 w 2788024"/>
              <a:gd name="connsiteY35" fmla="*/ 349624 h 833726"/>
              <a:gd name="connsiteX36" fmla="*/ 53788 w 2788024"/>
              <a:gd name="connsiteY36" fmla="*/ 322730 h 833726"/>
              <a:gd name="connsiteX37" fmla="*/ 35859 w 2788024"/>
              <a:gd name="connsiteY37" fmla="*/ 304800 h 833726"/>
              <a:gd name="connsiteX38" fmla="*/ 17930 w 2788024"/>
              <a:gd name="connsiteY38" fmla="*/ 251012 h 833726"/>
              <a:gd name="connsiteX39" fmla="*/ 0 w 2788024"/>
              <a:gd name="connsiteY39" fmla="*/ 179294 h 833726"/>
              <a:gd name="connsiteX40" fmla="*/ 8965 w 2788024"/>
              <a:gd name="connsiteY40" fmla="*/ 26894 h 833726"/>
              <a:gd name="connsiteX41" fmla="*/ 17930 w 2788024"/>
              <a:gd name="connsiteY41" fmla="*/ 0 h 83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788024" h="833726">
                <a:moveTo>
                  <a:pt x="2788024" y="582706"/>
                </a:moveTo>
                <a:cubicBezTo>
                  <a:pt x="2778389" y="584633"/>
                  <a:pt x="2730086" y="592367"/>
                  <a:pt x="2716306" y="600635"/>
                </a:cubicBezTo>
                <a:cubicBezTo>
                  <a:pt x="2654773" y="637555"/>
                  <a:pt x="2747675" y="602132"/>
                  <a:pt x="2671483" y="627530"/>
                </a:cubicBezTo>
                <a:cubicBezTo>
                  <a:pt x="2640189" y="658823"/>
                  <a:pt x="2661572" y="642786"/>
                  <a:pt x="2599765" y="663388"/>
                </a:cubicBezTo>
                <a:cubicBezTo>
                  <a:pt x="2569815" y="673371"/>
                  <a:pt x="2570783" y="673814"/>
                  <a:pt x="2537012" y="681318"/>
                </a:cubicBezTo>
                <a:cubicBezTo>
                  <a:pt x="2504093" y="688633"/>
                  <a:pt x="2487576" y="689873"/>
                  <a:pt x="2456330" y="699247"/>
                </a:cubicBezTo>
                <a:cubicBezTo>
                  <a:pt x="2438228" y="704678"/>
                  <a:pt x="2420471" y="711201"/>
                  <a:pt x="2402541" y="717177"/>
                </a:cubicBezTo>
                <a:lnTo>
                  <a:pt x="2348753" y="735106"/>
                </a:lnTo>
                <a:cubicBezTo>
                  <a:pt x="2339788" y="738094"/>
                  <a:pt x="2329722" y="738829"/>
                  <a:pt x="2321859" y="744071"/>
                </a:cubicBezTo>
                <a:cubicBezTo>
                  <a:pt x="2312894" y="750047"/>
                  <a:pt x="2304868" y="757756"/>
                  <a:pt x="2294965" y="762000"/>
                </a:cubicBezTo>
                <a:cubicBezTo>
                  <a:pt x="2283640" y="766853"/>
                  <a:pt x="2270953" y="767580"/>
                  <a:pt x="2259106" y="770965"/>
                </a:cubicBezTo>
                <a:cubicBezTo>
                  <a:pt x="2250020" y="773561"/>
                  <a:pt x="2241420" y="777805"/>
                  <a:pt x="2232212" y="779930"/>
                </a:cubicBezTo>
                <a:cubicBezTo>
                  <a:pt x="2151898" y="798464"/>
                  <a:pt x="2146749" y="797336"/>
                  <a:pt x="2070847" y="806824"/>
                </a:cubicBezTo>
                <a:cubicBezTo>
                  <a:pt x="2061882" y="809812"/>
                  <a:pt x="2053120" y="813496"/>
                  <a:pt x="2043953" y="815788"/>
                </a:cubicBezTo>
                <a:cubicBezTo>
                  <a:pt x="1936999" y="842526"/>
                  <a:pt x="1815440" y="830493"/>
                  <a:pt x="1712259" y="833718"/>
                </a:cubicBezTo>
                <a:lnTo>
                  <a:pt x="959224" y="824753"/>
                </a:lnTo>
                <a:cubicBezTo>
                  <a:pt x="935718" y="824236"/>
                  <a:pt x="864680" y="812523"/>
                  <a:pt x="842683" y="797859"/>
                </a:cubicBezTo>
                <a:cubicBezTo>
                  <a:pt x="833718" y="791883"/>
                  <a:pt x="825634" y="784306"/>
                  <a:pt x="815788" y="779930"/>
                </a:cubicBezTo>
                <a:cubicBezTo>
                  <a:pt x="798518" y="772254"/>
                  <a:pt x="777725" y="772483"/>
                  <a:pt x="762000" y="762000"/>
                </a:cubicBezTo>
                <a:cubicBezTo>
                  <a:pt x="724854" y="737237"/>
                  <a:pt x="745558" y="746684"/>
                  <a:pt x="699247" y="735106"/>
                </a:cubicBezTo>
                <a:cubicBezTo>
                  <a:pt x="656628" y="706694"/>
                  <a:pt x="682574" y="720584"/>
                  <a:pt x="618565" y="699247"/>
                </a:cubicBezTo>
                <a:lnTo>
                  <a:pt x="591671" y="690282"/>
                </a:lnTo>
                <a:cubicBezTo>
                  <a:pt x="585694" y="684306"/>
                  <a:pt x="581301" y="676133"/>
                  <a:pt x="573741" y="672353"/>
                </a:cubicBezTo>
                <a:cubicBezTo>
                  <a:pt x="556837" y="663901"/>
                  <a:pt x="537882" y="660400"/>
                  <a:pt x="519953" y="654424"/>
                </a:cubicBezTo>
                <a:cubicBezTo>
                  <a:pt x="510988" y="651436"/>
                  <a:pt x="500922" y="650701"/>
                  <a:pt x="493059" y="645459"/>
                </a:cubicBezTo>
                <a:cubicBezTo>
                  <a:pt x="458302" y="622288"/>
                  <a:pt x="476386" y="630937"/>
                  <a:pt x="439271" y="618565"/>
                </a:cubicBezTo>
                <a:cubicBezTo>
                  <a:pt x="433294" y="612588"/>
                  <a:pt x="428589" y="604984"/>
                  <a:pt x="421341" y="600635"/>
                </a:cubicBezTo>
                <a:cubicBezTo>
                  <a:pt x="409306" y="593414"/>
                  <a:pt x="369000" y="586611"/>
                  <a:pt x="358588" y="582706"/>
                </a:cubicBezTo>
                <a:cubicBezTo>
                  <a:pt x="346075" y="578014"/>
                  <a:pt x="335013" y="570041"/>
                  <a:pt x="322730" y="564777"/>
                </a:cubicBezTo>
                <a:cubicBezTo>
                  <a:pt x="314044" y="561055"/>
                  <a:pt x="304801" y="558800"/>
                  <a:pt x="295836" y="555812"/>
                </a:cubicBezTo>
                <a:cubicBezTo>
                  <a:pt x="289859" y="549835"/>
                  <a:pt x="284668" y="542953"/>
                  <a:pt x="277906" y="537882"/>
                </a:cubicBezTo>
                <a:cubicBezTo>
                  <a:pt x="260667" y="524953"/>
                  <a:pt x="239355" y="517261"/>
                  <a:pt x="224118" y="502024"/>
                </a:cubicBezTo>
                <a:cubicBezTo>
                  <a:pt x="199506" y="477412"/>
                  <a:pt x="214207" y="486767"/>
                  <a:pt x="179294" y="475130"/>
                </a:cubicBezTo>
                <a:cubicBezTo>
                  <a:pt x="173318" y="466165"/>
                  <a:pt x="168984" y="455854"/>
                  <a:pt x="161365" y="448235"/>
                </a:cubicBezTo>
                <a:cubicBezTo>
                  <a:pt x="120810" y="407679"/>
                  <a:pt x="141456" y="458714"/>
                  <a:pt x="98612" y="394447"/>
                </a:cubicBezTo>
                <a:cubicBezTo>
                  <a:pt x="75995" y="360520"/>
                  <a:pt x="88302" y="375171"/>
                  <a:pt x="62753" y="349624"/>
                </a:cubicBezTo>
                <a:cubicBezTo>
                  <a:pt x="59765" y="340659"/>
                  <a:pt x="58650" y="330833"/>
                  <a:pt x="53788" y="322730"/>
                </a:cubicBezTo>
                <a:cubicBezTo>
                  <a:pt x="49440" y="315482"/>
                  <a:pt x="39639" y="312360"/>
                  <a:pt x="35859" y="304800"/>
                </a:cubicBezTo>
                <a:cubicBezTo>
                  <a:pt x="27407" y="287896"/>
                  <a:pt x="22514" y="269347"/>
                  <a:pt x="17930" y="251012"/>
                </a:cubicBezTo>
                <a:lnTo>
                  <a:pt x="0" y="179294"/>
                </a:lnTo>
                <a:cubicBezTo>
                  <a:pt x="2988" y="128494"/>
                  <a:pt x="3901" y="77529"/>
                  <a:pt x="8965" y="26894"/>
                </a:cubicBezTo>
                <a:cubicBezTo>
                  <a:pt x="9905" y="17491"/>
                  <a:pt x="17930" y="0"/>
                  <a:pt x="17930" y="0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9" name="Полилиния 28"/>
          <p:cNvSpPr/>
          <p:nvPr/>
        </p:nvSpPr>
        <p:spPr>
          <a:xfrm>
            <a:off x="1757082" y="4034118"/>
            <a:ext cx="1622612" cy="412376"/>
          </a:xfrm>
          <a:custGeom>
            <a:avLst/>
            <a:gdLst>
              <a:gd name="connsiteX0" fmla="*/ 0 w 1622612"/>
              <a:gd name="connsiteY0" fmla="*/ 412376 h 412376"/>
              <a:gd name="connsiteX1" fmla="*/ 17930 w 1622612"/>
              <a:gd name="connsiteY1" fmla="*/ 367553 h 412376"/>
              <a:gd name="connsiteX2" fmla="*/ 35859 w 1622612"/>
              <a:gd name="connsiteY2" fmla="*/ 349623 h 412376"/>
              <a:gd name="connsiteX3" fmla="*/ 44824 w 1622612"/>
              <a:gd name="connsiteY3" fmla="*/ 322729 h 412376"/>
              <a:gd name="connsiteX4" fmla="*/ 62753 w 1622612"/>
              <a:gd name="connsiteY4" fmla="*/ 295835 h 412376"/>
              <a:gd name="connsiteX5" fmla="*/ 71718 w 1622612"/>
              <a:gd name="connsiteY5" fmla="*/ 268941 h 412376"/>
              <a:gd name="connsiteX6" fmla="*/ 98612 w 1622612"/>
              <a:gd name="connsiteY6" fmla="*/ 259976 h 412376"/>
              <a:gd name="connsiteX7" fmla="*/ 125506 w 1622612"/>
              <a:gd name="connsiteY7" fmla="*/ 206188 h 412376"/>
              <a:gd name="connsiteX8" fmla="*/ 152400 w 1622612"/>
              <a:gd name="connsiteY8" fmla="*/ 188258 h 412376"/>
              <a:gd name="connsiteX9" fmla="*/ 197224 w 1622612"/>
              <a:gd name="connsiteY9" fmla="*/ 143435 h 412376"/>
              <a:gd name="connsiteX10" fmla="*/ 224118 w 1622612"/>
              <a:gd name="connsiteY10" fmla="*/ 134470 h 412376"/>
              <a:gd name="connsiteX11" fmla="*/ 251012 w 1622612"/>
              <a:gd name="connsiteY11" fmla="*/ 116541 h 412376"/>
              <a:gd name="connsiteX12" fmla="*/ 277906 w 1622612"/>
              <a:gd name="connsiteY12" fmla="*/ 107576 h 412376"/>
              <a:gd name="connsiteX13" fmla="*/ 304800 w 1622612"/>
              <a:gd name="connsiteY13" fmla="*/ 89647 h 412376"/>
              <a:gd name="connsiteX14" fmla="*/ 403412 w 1622612"/>
              <a:gd name="connsiteY14" fmla="*/ 71717 h 412376"/>
              <a:gd name="connsiteX15" fmla="*/ 430306 w 1622612"/>
              <a:gd name="connsiteY15" fmla="*/ 62753 h 412376"/>
              <a:gd name="connsiteX16" fmla="*/ 484094 w 1622612"/>
              <a:gd name="connsiteY16" fmla="*/ 53788 h 412376"/>
              <a:gd name="connsiteX17" fmla="*/ 537883 w 1622612"/>
              <a:gd name="connsiteY17" fmla="*/ 35858 h 412376"/>
              <a:gd name="connsiteX18" fmla="*/ 564777 w 1622612"/>
              <a:gd name="connsiteY18" fmla="*/ 26894 h 412376"/>
              <a:gd name="connsiteX19" fmla="*/ 591671 w 1622612"/>
              <a:gd name="connsiteY19" fmla="*/ 17929 h 412376"/>
              <a:gd name="connsiteX20" fmla="*/ 654424 w 1622612"/>
              <a:gd name="connsiteY20" fmla="*/ 0 h 412376"/>
              <a:gd name="connsiteX21" fmla="*/ 815789 w 1622612"/>
              <a:gd name="connsiteY21" fmla="*/ 8964 h 412376"/>
              <a:gd name="connsiteX22" fmla="*/ 887506 w 1622612"/>
              <a:gd name="connsiteY22" fmla="*/ 26894 h 412376"/>
              <a:gd name="connsiteX23" fmla="*/ 977153 w 1622612"/>
              <a:gd name="connsiteY23" fmla="*/ 53788 h 412376"/>
              <a:gd name="connsiteX24" fmla="*/ 1030942 w 1622612"/>
              <a:gd name="connsiteY24" fmla="*/ 71717 h 412376"/>
              <a:gd name="connsiteX25" fmla="*/ 1165412 w 1622612"/>
              <a:gd name="connsiteY25" fmla="*/ 80682 h 412376"/>
              <a:gd name="connsiteX26" fmla="*/ 1219200 w 1622612"/>
              <a:gd name="connsiteY26" fmla="*/ 98611 h 412376"/>
              <a:gd name="connsiteX27" fmla="*/ 1237130 w 1622612"/>
              <a:gd name="connsiteY27" fmla="*/ 116541 h 412376"/>
              <a:gd name="connsiteX28" fmla="*/ 1326777 w 1622612"/>
              <a:gd name="connsiteY28" fmla="*/ 143435 h 412376"/>
              <a:gd name="connsiteX29" fmla="*/ 1380565 w 1622612"/>
              <a:gd name="connsiteY29" fmla="*/ 170329 h 412376"/>
              <a:gd name="connsiteX30" fmla="*/ 1524000 w 1622612"/>
              <a:gd name="connsiteY30" fmla="*/ 188258 h 412376"/>
              <a:gd name="connsiteX31" fmla="*/ 1595718 w 1622612"/>
              <a:gd name="connsiteY31" fmla="*/ 206188 h 412376"/>
              <a:gd name="connsiteX32" fmla="*/ 1622612 w 1622612"/>
              <a:gd name="connsiteY32" fmla="*/ 206188 h 41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22612" h="412376">
                <a:moveTo>
                  <a:pt x="0" y="412376"/>
                </a:moveTo>
                <a:cubicBezTo>
                  <a:pt x="5977" y="397435"/>
                  <a:pt x="9946" y="381525"/>
                  <a:pt x="17930" y="367553"/>
                </a:cubicBezTo>
                <a:cubicBezTo>
                  <a:pt x="22123" y="360215"/>
                  <a:pt x="31511" y="356871"/>
                  <a:pt x="35859" y="349623"/>
                </a:cubicBezTo>
                <a:cubicBezTo>
                  <a:pt x="40721" y="341520"/>
                  <a:pt x="40598" y="331181"/>
                  <a:pt x="44824" y="322729"/>
                </a:cubicBezTo>
                <a:cubicBezTo>
                  <a:pt x="49642" y="313092"/>
                  <a:pt x="57935" y="305472"/>
                  <a:pt x="62753" y="295835"/>
                </a:cubicBezTo>
                <a:cubicBezTo>
                  <a:pt x="66979" y="287383"/>
                  <a:pt x="65036" y="275623"/>
                  <a:pt x="71718" y="268941"/>
                </a:cubicBezTo>
                <a:cubicBezTo>
                  <a:pt x="78400" y="262259"/>
                  <a:pt x="89647" y="262964"/>
                  <a:pt x="98612" y="259976"/>
                </a:cubicBezTo>
                <a:cubicBezTo>
                  <a:pt x="105903" y="238103"/>
                  <a:pt x="108128" y="223566"/>
                  <a:pt x="125506" y="206188"/>
                </a:cubicBezTo>
                <a:cubicBezTo>
                  <a:pt x="133125" y="198569"/>
                  <a:pt x="144291" y="195353"/>
                  <a:pt x="152400" y="188258"/>
                </a:cubicBezTo>
                <a:cubicBezTo>
                  <a:pt x="168302" y="174344"/>
                  <a:pt x="177178" y="150117"/>
                  <a:pt x="197224" y="143435"/>
                </a:cubicBezTo>
                <a:cubicBezTo>
                  <a:pt x="206189" y="140447"/>
                  <a:pt x="215666" y="138696"/>
                  <a:pt x="224118" y="134470"/>
                </a:cubicBezTo>
                <a:cubicBezTo>
                  <a:pt x="233755" y="129652"/>
                  <a:pt x="241375" y="121359"/>
                  <a:pt x="251012" y="116541"/>
                </a:cubicBezTo>
                <a:cubicBezTo>
                  <a:pt x="259464" y="112315"/>
                  <a:pt x="269454" y="111802"/>
                  <a:pt x="277906" y="107576"/>
                </a:cubicBezTo>
                <a:cubicBezTo>
                  <a:pt x="287543" y="102758"/>
                  <a:pt x="294712" y="93430"/>
                  <a:pt x="304800" y="89647"/>
                </a:cubicBezTo>
                <a:cubicBezTo>
                  <a:pt x="316665" y="85198"/>
                  <a:pt x="395173" y="73548"/>
                  <a:pt x="403412" y="71717"/>
                </a:cubicBezTo>
                <a:cubicBezTo>
                  <a:pt x="412637" y="69667"/>
                  <a:pt x="421081" y="64803"/>
                  <a:pt x="430306" y="62753"/>
                </a:cubicBezTo>
                <a:cubicBezTo>
                  <a:pt x="448050" y="58810"/>
                  <a:pt x="466460" y="58197"/>
                  <a:pt x="484094" y="53788"/>
                </a:cubicBezTo>
                <a:cubicBezTo>
                  <a:pt x="502429" y="49204"/>
                  <a:pt x="519953" y="41834"/>
                  <a:pt x="537883" y="35858"/>
                </a:cubicBezTo>
                <a:lnTo>
                  <a:pt x="564777" y="26894"/>
                </a:lnTo>
                <a:cubicBezTo>
                  <a:pt x="573742" y="23906"/>
                  <a:pt x="582504" y="20221"/>
                  <a:pt x="591671" y="17929"/>
                </a:cubicBezTo>
                <a:cubicBezTo>
                  <a:pt x="636697" y="6672"/>
                  <a:pt x="615841" y="12860"/>
                  <a:pt x="654424" y="0"/>
                </a:cubicBezTo>
                <a:cubicBezTo>
                  <a:pt x="708212" y="2988"/>
                  <a:pt x="762273" y="2789"/>
                  <a:pt x="815789" y="8964"/>
                </a:cubicBezTo>
                <a:cubicBezTo>
                  <a:pt x="840268" y="11788"/>
                  <a:pt x="863600" y="20918"/>
                  <a:pt x="887506" y="26894"/>
                </a:cubicBezTo>
                <a:cubicBezTo>
                  <a:pt x="941714" y="40446"/>
                  <a:pt x="911656" y="31955"/>
                  <a:pt x="977153" y="53788"/>
                </a:cubicBezTo>
                <a:cubicBezTo>
                  <a:pt x="977160" y="53790"/>
                  <a:pt x="1030935" y="71717"/>
                  <a:pt x="1030942" y="71717"/>
                </a:cubicBezTo>
                <a:lnTo>
                  <a:pt x="1165412" y="80682"/>
                </a:lnTo>
                <a:cubicBezTo>
                  <a:pt x="1183341" y="86658"/>
                  <a:pt x="1205836" y="85247"/>
                  <a:pt x="1219200" y="98611"/>
                </a:cubicBezTo>
                <a:cubicBezTo>
                  <a:pt x="1225177" y="104588"/>
                  <a:pt x="1229570" y="112761"/>
                  <a:pt x="1237130" y="116541"/>
                </a:cubicBezTo>
                <a:cubicBezTo>
                  <a:pt x="1287244" y="141599"/>
                  <a:pt x="1267558" y="103957"/>
                  <a:pt x="1326777" y="143435"/>
                </a:cubicBezTo>
                <a:cubicBezTo>
                  <a:pt x="1346940" y="156877"/>
                  <a:pt x="1356249" y="166490"/>
                  <a:pt x="1380565" y="170329"/>
                </a:cubicBezTo>
                <a:cubicBezTo>
                  <a:pt x="1428159" y="177844"/>
                  <a:pt x="1524000" y="188258"/>
                  <a:pt x="1524000" y="188258"/>
                </a:cubicBezTo>
                <a:cubicBezTo>
                  <a:pt x="1553273" y="198016"/>
                  <a:pt x="1561100" y="201861"/>
                  <a:pt x="1595718" y="206188"/>
                </a:cubicBezTo>
                <a:cubicBezTo>
                  <a:pt x="1604613" y="207300"/>
                  <a:pt x="1613647" y="206188"/>
                  <a:pt x="1622612" y="206188"/>
                </a:cubicBez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1" name="Полилиния 30"/>
          <p:cNvSpPr/>
          <p:nvPr/>
        </p:nvSpPr>
        <p:spPr>
          <a:xfrm>
            <a:off x="3397624" y="3469341"/>
            <a:ext cx="546847" cy="753035"/>
          </a:xfrm>
          <a:custGeom>
            <a:avLst/>
            <a:gdLst>
              <a:gd name="connsiteX0" fmla="*/ 0 w 546847"/>
              <a:gd name="connsiteY0" fmla="*/ 753035 h 753035"/>
              <a:gd name="connsiteX1" fmla="*/ 152400 w 546847"/>
              <a:gd name="connsiteY1" fmla="*/ 735106 h 753035"/>
              <a:gd name="connsiteX2" fmla="*/ 179294 w 546847"/>
              <a:gd name="connsiteY2" fmla="*/ 717177 h 753035"/>
              <a:gd name="connsiteX3" fmla="*/ 233082 w 546847"/>
              <a:gd name="connsiteY3" fmla="*/ 699247 h 753035"/>
              <a:gd name="connsiteX4" fmla="*/ 259976 w 546847"/>
              <a:gd name="connsiteY4" fmla="*/ 690283 h 753035"/>
              <a:gd name="connsiteX5" fmla="*/ 304800 w 546847"/>
              <a:gd name="connsiteY5" fmla="*/ 663388 h 753035"/>
              <a:gd name="connsiteX6" fmla="*/ 358588 w 546847"/>
              <a:gd name="connsiteY6" fmla="*/ 627530 h 753035"/>
              <a:gd name="connsiteX7" fmla="*/ 367552 w 546847"/>
              <a:gd name="connsiteY7" fmla="*/ 600635 h 753035"/>
              <a:gd name="connsiteX8" fmla="*/ 412376 w 546847"/>
              <a:gd name="connsiteY8" fmla="*/ 564777 h 753035"/>
              <a:gd name="connsiteX9" fmla="*/ 448235 w 546847"/>
              <a:gd name="connsiteY9" fmla="*/ 528918 h 753035"/>
              <a:gd name="connsiteX10" fmla="*/ 466164 w 546847"/>
              <a:gd name="connsiteY10" fmla="*/ 475130 h 753035"/>
              <a:gd name="connsiteX11" fmla="*/ 457200 w 546847"/>
              <a:gd name="connsiteY11" fmla="*/ 349624 h 753035"/>
              <a:gd name="connsiteX12" fmla="*/ 439270 w 546847"/>
              <a:gd name="connsiteY12" fmla="*/ 259977 h 753035"/>
              <a:gd name="connsiteX13" fmla="*/ 448235 w 546847"/>
              <a:gd name="connsiteY13" fmla="*/ 98612 h 753035"/>
              <a:gd name="connsiteX14" fmla="*/ 466164 w 546847"/>
              <a:gd name="connsiteY14" fmla="*/ 71718 h 753035"/>
              <a:gd name="connsiteX15" fmla="*/ 484094 w 546847"/>
              <a:gd name="connsiteY15" fmla="*/ 53788 h 753035"/>
              <a:gd name="connsiteX16" fmla="*/ 537882 w 546847"/>
              <a:gd name="connsiteY16" fmla="*/ 17930 h 753035"/>
              <a:gd name="connsiteX17" fmla="*/ 546847 w 546847"/>
              <a:gd name="connsiteY17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6847" h="753035">
                <a:moveTo>
                  <a:pt x="0" y="753035"/>
                </a:moveTo>
                <a:cubicBezTo>
                  <a:pt x="19839" y="751618"/>
                  <a:pt x="111647" y="755482"/>
                  <a:pt x="152400" y="735106"/>
                </a:cubicBezTo>
                <a:cubicBezTo>
                  <a:pt x="162037" y="730288"/>
                  <a:pt x="169448" y="721553"/>
                  <a:pt x="179294" y="717177"/>
                </a:cubicBezTo>
                <a:cubicBezTo>
                  <a:pt x="196564" y="709501"/>
                  <a:pt x="215153" y="705223"/>
                  <a:pt x="233082" y="699247"/>
                </a:cubicBezTo>
                <a:lnTo>
                  <a:pt x="259976" y="690283"/>
                </a:lnTo>
                <a:cubicBezTo>
                  <a:pt x="300197" y="650060"/>
                  <a:pt x="252434" y="692480"/>
                  <a:pt x="304800" y="663388"/>
                </a:cubicBezTo>
                <a:cubicBezTo>
                  <a:pt x="323637" y="652923"/>
                  <a:pt x="358588" y="627530"/>
                  <a:pt x="358588" y="627530"/>
                </a:cubicBezTo>
                <a:cubicBezTo>
                  <a:pt x="361576" y="618565"/>
                  <a:pt x="362690" y="608738"/>
                  <a:pt x="367552" y="600635"/>
                </a:cubicBezTo>
                <a:cubicBezTo>
                  <a:pt x="378321" y="582686"/>
                  <a:pt x="397289" y="577708"/>
                  <a:pt x="412376" y="564777"/>
                </a:cubicBezTo>
                <a:cubicBezTo>
                  <a:pt x="425211" y="553776"/>
                  <a:pt x="448235" y="528918"/>
                  <a:pt x="448235" y="528918"/>
                </a:cubicBezTo>
                <a:cubicBezTo>
                  <a:pt x="454211" y="510989"/>
                  <a:pt x="467510" y="493981"/>
                  <a:pt x="466164" y="475130"/>
                </a:cubicBezTo>
                <a:cubicBezTo>
                  <a:pt x="463176" y="433295"/>
                  <a:pt x="461373" y="391358"/>
                  <a:pt x="457200" y="349624"/>
                </a:cubicBezTo>
                <a:cubicBezTo>
                  <a:pt x="453537" y="312989"/>
                  <a:pt x="447677" y="293605"/>
                  <a:pt x="439270" y="259977"/>
                </a:cubicBezTo>
                <a:cubicBezTo>
                  <a:pt x="442258" y="206189"/>
                  <a:pt x="440616" y="151942"/>
                  <a:pt x="448235" y="98612"/>
                </a:cubicBezTo>
                <a:cubicBezTo>
                  <a:pt x="449759" y="87946"/>
                  <a:pt x="459433" y="80131"/>
                  <a:pt x="466164" y="71718"/>
                </a:cubicBezTo>
                <a:cubicBezTo>
                  <a:pt x="471444" y="65118"/>
                  <a:pt x="477332" y="58859"/>
                  <a:pt x="484094" y="53788"/>
                </a:cubicBezTo>
                <a:cubicBezTo>
                  <a:pt x="501333" y="40859"/>
                  <a:pt x="528245" y="37203"/>
                  <a:pt x="537882" y="17930"/>
                </a:cubicBezTo>
                <a:lnTo>
                  <a:pt x="546847" y="0"/>
                </a:ln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3" name="Полилиния 32"/>
          <p:cNvSpPr/>
          <p:nvPr/>
        </p:nvSpPr>
        <p:spPr>
          <a:xfrm>
            <a:off x="3962400" y="3245224"/>
            <a:ext cx="726141" cy="224117"/>
          </a:xfrm>
          <a:custGeom>
            <a:avLst/>
            <a:gdLst>
              <a:gd name="connsiteX0" fmla="*/ 0 w 726141"/>
              <a:gd name="connsiteY0" fmla="*/ 224117 h 224117"/>
              <a:gd name="connsiteX1" fmla="*/ 62753 w 726141"/>
              <a:gd name="connsiteY1" fmla="*/ 215152 h 224117"/>
              <a:gd name="connsiteX2" fmla="*/ 107576 w 726141"/>
              <a:gd name="connsiteY2" fmla="*/ 170329 h 224117"/>
              <a:gd name="connsiteX3" fmla="*/ 152400 w 726141"/>
              <a:gd name="connsiteY3" fmla="*/ 161364 h 224117"/>
              <a:gd name="connsiteX4" fmla="*/ 206188 w 726141"/>
              <a:gd name="connsiteY4" fmla="*/ 143435 h 224117"/>
              <a:gd name="connsiteX5" fmla="*/ 233082 w 726141"/>
              <a:gd name="connsiteY5" fmla="*/ 134470 h 224117"/>
              <a:gd name="connsiteX6" fmla="*/ 251012 w 726141"/>
              <a:gd name="connsiteY6" fmla="*/ 116541 h 224117"/>
              <a:gd name="connsiteX7" fmla="*/ 493059 w 726141"/>
              <a:gd name="connsiteY7" fmla="*/ 98611 h 224117"/>
              <a:gd name="connsiteX8" fmla="*/ 519953 w 726141"/>
              <a:gd name="connsiteY8" fmla="*/ 89647 h 224117"/>
              <a:gd name="connsiteX9" fmla="*/ 600635 w 726141"/>
              <a:gd name="connsiteY9" fmla="*/ 71717 h 224117"/>
              <a:gd name="connsiteX10" fmla="*/ 654424 w 726141"/>
              <a:gd name="connsiteY10" fmla="*/ 53788 h 224117"/>
              <a:gd name="connsiteX11" fmla="*/ 699247 w 726141"/>
              <a:gd name="connsiteY11" fmla="*/ 26894 h 224117"/>
              <a:gd name="connsiteX12" fmla="*/ 717176 w 726141"/>
              <a:gd name="connsiteY12" fmla="*/ 8964 h 224117"/>
              <a:gd name="connsiteX13" fmla="*/ 726141 w 726141"/>
              <a:gd name="connsiteY13" fmla="*/ 0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6141" h="224117">
                <a:moveTo>
                  <a:pt x="0" y="224117"/>
                </a:moveTo>
                <a:cubicBezTo>
                  <a:pt x="20918" y="221129"/>
                  <a:pt x="42514" y="221224"/>
                  <a:pt x="62753" y="215152"/>
                </a:cubicBezTo>
                <a:cubicBezTo>
                  <a:pt x="131956" y="194391"/>
                  <a:pt x="50327" y="203043"/>
                  <a:pt x="107576" y="170329"/>
                </a:cubicBezTo>
                <a:cubicBezTo>
                  <a:pt x="120806" y="162769"/>
                  <a:pt x="137700" y="165373"/>
                  <a:pt x="152400" y="161364"/>
                </a:cubicBezTo>
                <a:cubicBezTo>
                  <a:pt x="170633" y="156391"/>
                  <a:pt x="188259" y="149411"/>
                  <a:pt x="206188" y="143435"/>
                </a:cubicBezTo>
                <a:lnTo>
                  <a:pt x="233082" y="134470"/>
                </a:lnTo>
                <a:cubicBezTo>
                  <a:pt x="239059" y="128494"/>
                  <a:pt x="242639" y="117696"/>
                  <a:pt x="251012" y="116541"/>
                </a:cubicBezTo>
                <a:cubicBezTo>
                  <a:pt x="331157" y="105487"/>
                  <a:pt x="493059" y="98611"/>
                  <a:pt x="493059" y="98611"/>
                </a:cubicBezTo>
                <a:cubicBezTo>
                  <a:pt x="502024" y="95623"/>
                  <a:pt x="510786" y="91939"/>
                  <a:pt x="519953" y="89647"/>
                </a:cubicBezTo>
                <a:cubicBezTo>
                  <a:pt x="571136" y="76851"/>
                  <a:pt x="554621" y="85521"/>
                  <a:pt x="600635" y="71717"/>
                </a:cubicBezTo>
                <a:cubicBezTo>
                  <a:pt x="618737" y="66286"/>
                  <a:pt x="654424" y="53788"/>
                  <a:pt x="654424" y="53788"/>
                </a:cubicBezTo>
                <a:cubicBezTo>
                  <a:pt x="699852" y="8357"/>
                  <a:pt x="641060" y="61806"/>
                  <a:pt x="699247" y="26894"/>
                </a:cubicBezTo>
                <a:cubicBezTo>
                  <a:pt x="706495" y="22545"/>
                  <a:pt x="711199" y="14941"/>
                  <a:pt x="717176" y="8964"/>
                </a:cubicBezTo>
                <a:lnTo>
                  <a:pt x="726141" y="0"/>
                </a:lnTo>
              </a:path>
            </a:pathLst>
          </a:custGeom>
          <a:noFill/>
          <a:ln w="3810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1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4 -0.10578 C 0.00816 -0.11527 0.00677 -0.12291 0.01163 -0.12939 C 0.01406 -0.14027 0.01059 -0.12708 0.01458 -0.13588 C 0.01614 -0.13935 0.01701 -0.14305 0.01944 -0.14629 C 0.02361 -0.15185 0.03455 -0.15416 0.0401 -0.15555 C 0.05347 -0.15439 0.06562 -0.15277 0.0783 -0.14768 C 0.0868 -0.14814 0.09531 -0.14814 0.10382 -0.14884 C 0.10694 -0.14907 0.10694 -0.15115 0.10955 -0.15277 C 0.11319 -0.15509 0.11753 -0.15625 0.12135 -0.1581 C 0.12274 -0.15972 0.12482 -0.16018 0.12621 -0.16203 C 0.12777 -0.16435 0.12847 -0.16898 0.13125 -0.17245 C 0.13281 -0.17939 0.1342 -0.18588 0.13507 -0.19328 C 0.13472 -0.20416 0.13524 -0.22245 0.12725 -0.23009 C 0.12222 -0.23981 0.11562 -0.24629 0.11059 -0.25601 C 0.10937 -0.25833 0.10625 -0.2581 0.10468 -0.25995 C 0.10295 -0.26203 0.10139 -0.26435 0.09982 -0.26666 C 0.09826 -0.26898 0.09392 -0.27175 0.09392 -0.27175 C 0.09236 -0.27731 0.09062 -0.27546 0.08802 -0.27963 C 0.08489 -0.28472 0.08177 -0.28912 0.08021 -0.29537 C 0.09027 -0.3 0.10208 -0.29675 0.11163 -0.30324 C 0.11892 -0.3081 0.12378 -0.31759 0.12916 -0.32546 C 0.13107 -0.33287 0.13229 -0.34027 0.1342 -0.34768 C 0.13368 -0.35787 0.13541 -0.37592 0.1243 -0.37777 C 0.12031 -0.37847 0.11649 -0.37847 0.1125 -0.37893 C 0.09982 -0.37754 0.09982 -0.37592 0.0901 -0.37106 C 0.08854 -0.36921 0.08663 -0.36805 0.08507 -0.36597 C 0.08038 -0.35972 0.07934 -0.34768 0.07725 -0.33981 C 0.07691 -0.3287 0.08177 -0.30601 0.07239 -0.29791 C 0.06354 -0.29884 0.05642 -0.3 0.04791 -0.30185 C 0.04357 -0.30393 0.04045 -0.30763 0.03611 -0.30972 C 0.03298 -0.31388 0.03142 -0.31458 0.02725 -0.3162 C 0.0217 -0.32407 0.01232 -0.32592 0.00573 -0.33194 C 0.00104 -0.33634 -0.00365 -0.3412 -0.00903 -0.34375 C -0.01042 -0.3456 -0.01511 -0.35046 -0.01684 -0.35162 C -0.02223 -0.35532 -0.02413 -0.353 -0.02952 -0.35949 C -0.03195 -0.3625 -0.0375 -0.36713 -0.0375 -0.36713 C -0.03959 -0.37152 -0.04098 -0.37361 -0.04427 -0.37638 C -0.05157 -0.3912 -0.06545 -0.39513 -0.07778 -0.39722 C -0.08959 -0.40277 -0.09098 -0.40138 -0.10799 -0.40254 C -0.12657 -0.40625 -0.11667 -0.40532 -0.13837 -0.40393 C -0.14584 -0.40046 -0.15348 -0.39444 -0.16094 -0.39213 C -0.16407 -0.3875 -0.16667 -0.38541 -0.17084 -0.38171 C -0.17587 -0.37754 -0.17622 -0.37199 -0.1816 -0.3699 C -0.18438 -0.3662 -0.18907 -0.36319 -0.19236 -0.35949 C -0.19514 -0.35648 -0.19618 -0.353 -0.19913 -0.35023 C -0.20104 -0.34652 -0.20365 -0.33865 -0.20712 -0.33588 C -0.21077 -0.3331 -0.21511 -0.33194 -0.21875 -0.32939 C -0.22327 -0.32615 -0.22587 -0.32222 -0.23056 -0.32013 C -0.23177 -0.3155 -0.23247 -0.31226 -0.23455 -0.30833 C -0.23629 -0.30023 -0.24063 -0.2949 -0.24323 -0.2875 C -0.24445 -0.28379 -0.24445 -0.27916 -0.24618 -0.27569 C -0.24688 -0.27407 -0.24827 -0.27314 -0.24913 -0.27175 C -0.25209 -0.26666 -0.25365 -0.26157 -0.25712 -0.2574 C -0.25886 -0.25 -0.26424 -0.24606 -0.26684 -0.23912 C -0.26927 -0.23263 -0.27101 -0.22523 -0.27466 -0.21944 C -0.27535 -0.21828 -0.27674 -0.21782 -0.27761 -0.21689 C -0.28351 -0.20995 -0.28907 -0.20347 -0.29532 -0.19722 C -0.29775 -0.19213 -0.29948 -0.19213 -0.30313 -0.18935 C -0.30521 -0.18773 -0.3099 -0.18287 -0.31285 -0.18171 C -0.32674 -0.17615 -0.3415 -0.17291 -0.35608 -0.17106 C -0.36511 -0.16759 -0.36945 -0.16574 -0.37952 -0.16458 C -0.39723 -0.15763 -0.41702 -0.15694 -0.43542 -0.15555 C -0.4507 -0.15254 -0.46441 -0.16041 -0.47952 -0.16203 C -0.48455 -0.16319 -0.48924 -0.16481 -0.49427 -0.16597 C -0.50035 -0.16921 -0.50209 -0.17129 -0.50903 -0.17384 C -0.51129 -0.17453 -0.5158 -0.17638 -0.5158 -0.17638 C -0.52032 -0.18032 -0.52413 -0.18356 -0.52865 -0.1868 C -0.53195 -0.18912 -0.53282 -0.19189 -0.53646 -0.19328 C -0.53907 -0.19722 -0.5415 -0.19976 -0.54532 -0.20115 C -0.54879 -0.20625 -0.55226 -0.20879 -0.55712 -0.21041 C -0.56302 -0.21574 -0.56979 -0.21828 -0.5757 -0.22338 C -0.57848 -0.22893 -0.58091 -0.23449 -0.58455 -0.23912 C -0.5849 -0.2405 -0.5849 -0.24189 -0.58542 -0.24305 C -0.58594 -0.24421 -0.58716 -0.24444 -0.5875 -0.2456 C -0.58854 -0.2493 -0.58941 -0.2574 -0.58941 -0.2574 C -0.58907 -0.26898 -0.59115 -0.29513 -0.58247 -0.30578 C -0.58038 -0.31504 -0.57986 -0.31226 -0.5757 -0.31898 C -0.56823 -0.33101 -0.56198 -0.33333 -0.55122 -0.33726 C -0.52014 -0.33588 -0.48907 -0.33101 -0.45799 -0.32662 C -0.45018 -0.3243 -0.44393 -0.31921 -0.43646 -0.3162 C -0.43229 -0.31458 -0.42379 -0.31226 -0.42379 -0.31226 C -0.4125 -0.31319 -0.4099 -0.31365 -0.40122 -0.3162 C -0.39879 -0.31944 -0.39653 -0.3199 -0.39323 -0.32152 C -0.38941 -0.32685 -0.39202 -0.32453 -0.3875 -0.32662 C -0.38559 -0.32754 -0.3816 -0.32939 -0.3816 -0.32939 C -0.37778 -0.33402 -0.37275 -0.3375 -0.36788 -0.33981 C -0.36528 -0.34282 -0.3632 -0.34467 -0.3599 -0.34629 C -0.35556 -0.35532 -0.35677 -0.35115 -0.35504 -0.3581 C -0.35382 -0.36944 -0.3533 -0.37291 -0.35417 -0.38564 C -0.35348 -0.40208 -0.35729 -0.41296 -0.34618 -0.41828 C -0.33542 -0.42939 -0.32118 -0.43217 -0.30799 -0.43518 C -0.29861 -0.44004 -0.28663 -0.4405 -0.27657 -0.44166 C -0.27223 -0.44328 -0.26806 -0.44513 -0.26389 -0.44699 C -0.26077 -0.45115 -0.26025 -0.45324 -0.25903 -0.45879 C -0.26042 -0.46944 -0.26337 -0.47847 -0.26788 -0.4875 C -0.26979 -0.4912 -0.27379 -0.49791 -0.27379 -0.49791 C -0.2757 -0.50671 -0.28091 -0.51273 -0.28455 -0.52013 C -0.28577 -0.52268 -0.28716 -0.52546 -0.28837 -0.528 C -0.28907 -0.52939 -0.29045 -0.53194 -0.29045 -0.53194 C -0.29184 -0.53819 -0.29375 -0.54305 -0.29723 -0.54768 C -0.29948 -0.55902 -0.3066 -0.56805 -0.3099 -0.57893 C -0.31094 -0.5824 -0.31146 -0.58611 -0.31285 -0.58935 C -0.31788 -0.60046 -0.31181 -0.5824 -0.31684 -0.59606 C -0.31979 -0.60416 -0.32257 -0.61203 -0.32657 -0.61944 C -0.32813 -0.62546 -0.3316 -0.62986 -0.33455 -0.63518 C -0.34236 -0.6493 -0.35191 -0.6706 -0.36493 -0.67569 C -0.37136 -0.68148 -0.36875 -0.67963 -0.37275 -0.68217 " pathEditMode="relative" ptsTypes="ffffffffffffffffffffffffffffffffffffffffffffffffffffffffffffffffffffffffffffffffffffffffffffffffffffffffffA">
                                      <p:cBhvr>
                                        <p:cTn id="4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Bori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4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9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32" grpId="0"/>
      <p:bldP spid="23" grpId="0" animBg="1"/>
      <p:bldP spid="24" grpId="0" animBg="1"/>
      <p:bldP spid="25" grpId="0" animBg="1"/>
      <p:bldP spid="26" grpId="0" animBg="1"/>
      <p:bldP spid="29" grpId="0" animBg="1"/>
      <p:bldP spid="31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whose 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69919" y="6025753"/>
            <a:ext cx="304800" cy="3555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2" b="27120"/>
          <a:stretch/>
        </p:blipFill>
        <p:spPr>
          <a:xfrm>
            <a:off x="414520" y="2658751"/>
            <a:ext cx="8252847" cy="308942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444" l="0" r="100000">
                        <a14:foregroundMark x1="53591" y1="65759" x2="62155" y2="90402"/>
                        <a14:foregroundMark x1="38950" y1="66018" x2="29006" y2="91310"/>
                        <a14:foregroundMark x1="19890" y1="94682" x2="30663" y2="93126"/>
                        <a14:foregroundMark x1="17127" y1="93515" x2="27348" y2="90143"/>
                        <a14:foregroundMark x1="59116" y1="93126" x2="65470" y2="93515"/>
                        <a14:foregroundMark x1="33978" y1="24125" x2="40884" y2="25422"/>
                        <a14:foregroundMark x1="35635" y1="63294" x2="58011" y2="63943"/>
                        <a14:foregroundMark x1="42541" y1="31647" x2="54144" y2="31907"/>
                        <a14:foregroundMark x1="41436" y1="32296" x2="56077" y2="33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97" y="334064"/>
            <a:ext cx="1440160" cy="195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1" b="97864" l="0" r="100000">
                        <a14:foregroundMark x1="27195" y1="22430" x2="34844" y2="24433"/>
                        <a14:foregroundMark x1="49858" y1="21896" x2="55524" y2="22163"/>
                        <a14:foregroundMark x1="41360" y1="39653" x2="47025" y2="42323"/>
                        <a14:backgroundMark x1="19547" y1="9212" x2="19547" y2="9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47999"/>
            <a:ext cx="1252767" cy="19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594" b="100000" l="3133" r="100000">
                        <a14:foregroundMark x1="42037" y1="95352" x2="48042" y2="95352"/>
                        <a14:foregroundMark x1="56397" y1="96547" x2="72585" y2="93094"/>
                        <a14:foregroundMark x1="75196" y1="93891" x2="57702" y2="97078"/>
                        <a14:foregroundMark x1="57702" y1="97078" x2="66580" y2="95485"/>
                        <a14:foregroundMark x1="59791" y1="97610" x2="65796" y2="9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3"/>
          <a:stretch/>
        </p:blipFill>
        <p:spPr bwMode="auto">
          <a:xfrm>
            <a:off x="6382467" y="334064"/>
            <a:ext cx="1350555" cy="192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8576" y="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Robert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2239" y="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Judy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0921" y="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Linda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992" r="99505">
                        <a14:foregroundMark x1="20396" y1="54746" x2="24525" y2="54255"/>
                        <a14:foregroundMark x1="25103" y1="14894" x2="23121" y2="18658"/>
                        <a14:foregroundMark x1="28489" y1="7774" x2="46078" y2="12029"/>
                        <a14:foregroundMark x1="42775" y1="10147" x2="49711" y2="11620"/>
                        <a14:foregroundMark x1="42444" y1="8756" x2="51445" y2="8265"/>
                        <a14:foregroundMark x1="49133" y1="60884" x2="42197" y2="92635"/>
                        <a14:backgroundMark x1="29792" y1="4399" x2="47113" y2="2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550" y="5751787"/>
            <a:ext cx="1456408" cy="105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38" b="98701" l="2530" r="99734">
                        <a14:foregroundMark x1="23835" y1="26234" x2="26631" y2="31299"/>
                        <a14:foregroundMark x1="38083" y1="24416" x2="42477" y2="26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435" y="5621427"/>
            <a:ext cx="1223018" cy="112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114" r="100000">
                        <a14:foregroundMark x1="53689" y1="19711" x2="64472" y2="22076"/>
                        <a14:foregroundMark x1="55959" y1="35480" x2="62656" y2="324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64" y="5765949"/>
            <a:ext cx="1440160" cy="102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Полилиния 15"/>
          <p:cNvSpPr/>
          <p:nvPr/>
        </p:nvSpPr>
        <p:spPr>
          <a:xfrm>
            <a:off x="1775534" y="5230762"/>
            <a:ext cx="213064" cy="337375"/>
          </a:xfrm>
          <a:custGeom>
            <a:avLst/>
            <a:gdLst>
              <a:gd name="connsiteX0" fmla="*/ 213064 w 213064"/>
              <a:gd name="connsiteY0" fmla="*/ 337375 h 337375"/>
              <a:gd name="connsiteX1" fmla="*/ 186431 w 213064"/>
              <a:gd name="connsiteY1" fmla="*/ 133189 h 337375"/>
              <a:gd name="connsiteX2" fmla="*/ 150920 w 213064"/>
              <a:gd name="connsiteY2" fmla="*/ 79923 h 337375"/>
              <a:gd name="connsiteX3" fmla="*/ 124287 w 213064"/>
              <a:gd name="connsiteY3" fmla="*/ 62168 h 337375"/>
              <a:gd name="connsiteX4" fmla="*/ 106532 w 213064"/>
              <a:gd name="connsiteY4" fmla="*/ 44412 h 337375"/>
              <a:gd name="connsiteX5" fmla="*/ 53266 w 213064"/>
              <a:gd name="connsiteY5" fmla="*/ 26657 h 337375"/>
              <a:gd name="connsiteX6" fmla="*/ 35510 w 213064"/>
              <a:gd name="connsiteY6" fmla="*/ 8901 h 337375"/>
              <a:gd name="connsiteX7" fmla="*/ 0 w 213064"/>
              <a:gd name="connsiteY7" fmla="*/ 24 h 33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064" h="337375">
                <a:moveTo>
                  <a:pt x="213064" y="337375"/>
                </a:moveTo>
                <a:cubicBezTo>
                  <a:pt x="211867" y="317019"/>
                  <a:pt x="216861" y="178833"/>
                  <a:pt x="186431" y="133189"/>
                </a:cubicBezTo>
                <a:cubicBezTo>
                  <a:pt x="174594" y="115434"/>
                  <a:pt x="168675" y="91760"/>
                  <a:pt x="150920" y="79923"/>
                </a:cubicBezTo>
                <a:cubicBezTo>
                  <a:pt x="142042" y="74005"/>
                  <a:pt x="132618" y="68833"/>
                  <a:pt x="124287" y="62168"/>
                </a:cubicBezTo>
                <a:cubicBezTo>
                  <a:pt x="117751" y="56939"/>
                  <a:pt x="114018" y="48155"/>
                  <a:pt x="106532" y="44412"/>
                </a:cubicBezTo>
                <a:cubicBezTo>
                  <a:pt x="89792" y="36042"/>
                  <a:pt x="53266" y="26657"/>
                  <a:pt x="53266" y="26657"/>
                </a:cubicBezTo>
                <a:cubicBezTo>
                  <a:pt x="47347" y="20738"/>
                  <a:pt x="42687" y="13207"/>
                  <a:pt x="35510" y="8901"/>
                </a:cubicBezTo>
                <a:cubicBezTo>
                  <a:pt x="19155" y="-912"/>
                  <a:pt x="14097" y="24"/>
                  <a:pt x="0" y="24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798981" y="3493363"/>
            <a:ext cx="949910" cy="1713390"/>
          </a:xfrm>
          <a:custGeom>
            <a:avLst/>
            <a:gdLst>
              <a:gd name="connsiteX0" fmla="*/ 949910 w 949910"/>
              <a:gd name="connsiteY0" fmla="*/ 1713390 h 1713390"/>
              <a:gd name="connsiteX1" fmla="*/ 736846 w 949910"/>
              <a:gd name="connsiteY1" fmla="*/ 1695634 h 1713390"/>
              <a:gd name="connsiteX2" fmla="*/ 683580 w 949910"/>
              <a:gd name="connsiteY2" fmla="*/ 1677879 h 1713390"/>
              <a:gd name="connsiteX3" fmla="*/ 656947 w 949910"/>
              <a:gd name="connsiteY3" fmla="*/ 1669001 h 1713390"/>
              <a:gd name="connsiteX4" fmla="*/ 630314 w 949910"/>
              <a:gd name="connsiteY4" fmla="*/ 1651246 h 1713390"/>
              <a:gd name="connsiteX5" fmla="*/ 506027 w 949910"/>
              <a:gd name="connsiteY5" fmla="*/ 1642368 h 1713390"/>
              <a:gd name="connsiteX6" fmla="*/ 452761 w 949910"/>
              <a:gd name="connsiteY6" fmla="*/ 1606858 h 1713390"/>
              <a:gd name="connsiteX7" fmla="*/ 435005 w 949910"/>
              <a:gd name="connsiteY7" fmla="*/ 1589102 h 1713390"/>
              <a:gd name="connsiteX8" fmla="*/ 399495 w 949910"/>
              <a:gd name="connsiteY8" fmla="*/ 1580225 h 1713390"/>
              <a:gd name="connsiteX9" fmla="*/ 346229 w 949910"/>
              <a:gd name="connsiteY9" fmla="*/ 1562469 h 1713390"/>
              <a:gd name="connsiteX10" fmla="*/ 328473 w 949910"/>
              <a:gd name="connsiteY10" fmla="*/ 1544714 h 1713390"/>
              <a:gd name="connsiteX11" fmla="*/ 310718 w 949910"/>
              <a:gd name="connsiteY11" fmla="*/ 1518081 h 1713390"/>
              <a:gd name="connsiteX12" fmla="*/ 284085 w 949910"/>
              <a:gd name="connsiteY12" fmla="*/ 1500326 h 1713390"/>
              <a:gd name="connsiteX13" fmla="*/ 275207 w 949910"/>
              <a:gd name="connsiteY13" fmla="*/ 1473693 h 1713390"/>
              <a:gd name="connsiteX14" fmla="*/ 230819 w 949910"/>
              <a:gd name="connsiteY14" fmla="*/ 1438182 h 1713390"/>
              <a:gd name="connsiteX15" fmla="*/ 204186 w 949910"/>
              <a:gd name="connsiteY15" fmla="*/ 1411549 h 1713390"/>
              <a:gd name="connsiteX16" fmla="*/ 177553 w 949910"/>
              <a:gd name="connsiteY16" fmla="*/ 1358283 h 1713390"/>
              <a:gd name="connsiteX17" fmla="*/ 159798 w 949910"/>
              <a:gd name="connsiteY17" fmla="*/ 1331650 h 1713390"/>
              <a:gd name="connsiteX18" fmla="*/ 124287 w 949910"/>
              <a:gd name="connsiteY18" fmla="*/ 1296139 h 1713390"/>
              <a:gd name="connsiteX19" fmla="*/ 97654 w 949910"/>
              <a:gd name="connsiteY19" fmla="*/ 1242873 h 1713390"/>
              <a:gd name="connsiteX20" fmla="*/ 88776 w 949910"/>
              <a:gd name="connsiteY20" fmla="*/ 1216240 h 1713390"/>
              <a:gd name="connsiteX21" fmla="*/ 71021 w 949910"/>
              <a:gd name="connsiteY21" fmla="*/ 1189607 h 1713390"/>
              <a:gd name="connsiteX22" fmla="*/ 53266 w 949910"/>
              <a:gd name="connsiteY22" fmla="*/ 1136341 h 1713390"/>
              <a:gd name="connsiteX23" fmla="*/ 44388 w 949910"/>
              <a:gd name="connsiteY23" fmla="*/ 1109708 h 1713390"/>
              <a:gd name="connsiteX24" fmla="*/ 17755 w 949910"/>
              <a:gd name="connsiteY24" fmla="*/ 1029809 h 1713390"/>
              <a:gd name="connsiteX25" fmla="*/ 8877 w 949910"/>
              <a:gd name="connsiteY25" fmla="*/ 1003176 h 1713390"/>
              <a:gd name="connsiteX26" fmla="*/ 0 w 949910"/>
              <a:gd name="connsiteY26" fmla="*/ 967666 h 1713390"/>
              <a:gd name="connsiteX27" fmla="*/ 8877 w 949910"/>
              <a:gd name="connsiteY27" fmla="*/ 523782 h 1713390"/>
              <a:gd name="connsiteX28" fmla="*/ 17755 w 949910"/>
              <a:gd name="connsiteY28" fmla="*/ 497149 h 1713390"/>
              <a:gd name="connsiteX29" fmla="*/ 35510 w 949910"/>
              <a:gd name="connsiteY29" fmla="*/ 417250 h 1713390"/>
              <a:gd name="connsiteX30" fmla="*/ 44388 w 949910"/>
              <a:gd name="connsiteY30" fmla="*/ 390617 h 1713390"/>
              <a:gd name="connsiteX31" fmla="*/ 79899 w 949910"/>
              <a:gd name="connsiteY31" fmla="*/ 266330 h 1713390"/>
              <a:gd name="connsiteX32" fmla="*/ 88776 w 949910"/>
              <a:gd name="connsiteY32" fmla="*/ 239697 h 1713390"/>
              <a:gd name="connsiteX33" fmla="*/ 106532 w 949910"/>
              <a:gd name="connsiteY33" fmla="*/ 221941 h 1713390"/>
              <a:gd name="connsiteX34" fmla="*/ 142042 w 949910"/>
              <a:gd name="connsiteY34" fmla="*/ 177553 h 1713390"/>
              <a:gd name="connsiteX35" fmla="*/ 195308 w 949910"/>
              <a:gd name="connsiteY35" fmla="*/ 115409 h 1713390"/>
              <a:gd name="connsiteX36" fmla="*/ 213064 w 949910"/>
              <a:gd name="connsiteY36" fmla="*/ 97654 h 1713390"/>
              <a:gd name="connsiteX37" fmla="*/ 257452 w 949910"/>
              <a:gd name="connsiteY37" fmla="*/ 53266 h 1713390"/>
              <a:gd name="connsiteX38" fmla="*/ 310718 w 949910"/>
              <a:gd name="connsiteY38" fmla="*/ 35510 h 1713390"/>
              <a:gd name="connsiteX39" fmla="*/ 363984 w 949910"/>
              <a:gd name="connsiteY39" fmla="*/ 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49910" h="1713390">
                <a:moveTo>
                  <a:pt x="949910" y="1713390"/>
                </a:moveTo>
                <a:cubicBezTo>
                  <a:pt x="932934" y="1712177"/>
                  <a:pt x="768873" y="1701639"/>
                  <a:pt x="736846" y="1695634"/>
                </a:cubicBezTo>
                <a:cubicBezTo>
                  <a:pt x="718451" y="1692185"/>
                  <a:pt x="701335" y="1683797"/>
                  <a:pt x="683580" y="1677879"/>
                </a:cubicBezTo>
                <a:cubicBezTo>
                  <a:pt x="674702" y="1674920"/>
                  <a:pt x="664733" y="1674192"/>
                  <a:pt x="656947" y="1669001"/>
                </a:cubicBezTo>
                <a:cubicBezTo>
                  <a:pt x="648069" y="1663083"/>
                  <a:pt x="640821" y="1653100"/>
                  <a:pt x="630314" y="1651246"/>
                </a:cubicBezTo>
                <a:cubicBezTo>
                  <a:pt x="589411" y="1644028"/>
                  <a:pt x="547456" y="1645327"/>
                  <a:pt x="506027" y="1642368"/>
                </a:cubicBezTo>
                <a:cubicBezTo>
                  <a:pt x="488272" y="1630531"/>
                  <a:pt x="467850" y="1621947"/>
                  <a:pt x="452761" y="1606858"/>
                </a:cubicBezTo>
                <a:cubicBezTo>
                  <a:pt x="446842" y="1600939"/>
                  <a:pt x="442492" y="1592845"/>
                  <a:pt x="435005" y="1589102"/>
                </a:cubicBezTo>
                <a:cubicBezTo>
                  <a:pt x="424092" y="1583646"/>
                  <a:pt x="411181" y="1583731"/>
                  <a:pt x="399495" y="1580225"/>
                </a:cubicBezTo>
                <a:cubicBezTo>
                  <a:pt x="381568" y="1574847"/>
                  <a:pt x="346229" y="1562469"/>
                  <a:pt x="346229" y="1562469"/>
                </a:cubicBezTo>
                <a:cubicBezTo>
                  <a:pt x="340310" y="1556551"/>
                  <a:pt x="333702" y="1551250"/>
                  <a:pt x="328473" y="1544714"/>
                </a:cubicBezTo>
                <a:cubicBezTo>
                  <a:pt x="321808" y="1536383"/>
                  <a:pt x="318263" y="1525626"/>
                  <a:pt x="310718" y="1518081"/>
                </a:cubicBezTo>
                <a:cubicBezTo>
                  <a:pt x="303173" y="1510536"/>
                  <a:pt x="292963" y="1506244"/>
                  <a:pt x="284085" y="1500326"/>
                </a:cubicBezTo>
                <a:cubicBezTo>
                  <a:pt x="281126" y="1491448"/>
                  <a:pt x="280022" y="1481717"/>
                  <a:pt x="275207" y="1473693"/>
                </a:cubicBezTo>
                <a:cubicBezTo>
                  <a:pt x="264874" y="1456471"/>
                  <a:pt x="245338" y="1450281"/>
                  <a:pt x="230819" y="1438182"/>
                </a:cubicBezTo>
                <a:cubicBezTo>
                  <a:pt x="221174" y="1430145"/>
                  <a:pt x="212223" y="1421194"/>
                  <a:pt x="204186" y="1411549"/>
                </a:cubicBezTo>
                <a:cubicBezTo>
                  <a:pt x="172386" y="1373388"/>
                  <a:pt x="197571" y="1398320"/>
                  <a:pt x="177553" y="1358283"/>
                </a:cubicBezTo>
                <a:cubicBezTo>
                  <a:pt x="172781" y="1348740"/>
                  <a:pt x="166742" y="1339751"/>
                  <a:pt x="159798" y="1331650"/>
                </a:cubicBezTo>
                <a:cubicBezTo>
                  <a:pt x="148904" y="1318940"/>
                  <a:pt x="124287" y="1296139"/>
                  <a:pt x="124287" y="1296139"/>
                </a:cubicBezTo>
                <a:cubicBezTo>
                  <a:pt x="101972" y="1229196"/>
                  <a:pt x="132073" y="1311712"/>
                  <a:pt x="97654" y="1242873"/>
                </a:cubicBezTo>
                <a:cubicBezTo>
                  <a:pt x="93469" y="1234503"/>
                  <a:pt x="92961" y="1224610"/>
                  <a:pt x="88776" y="1216240"/>
                </a:cubicBezTo>
                <a:cubicBezTo>
                  <a:pt x="84004" y="1206697"/>
                  <a:pt x="75354" y="1199357"/>
                  <a:pt x="71021" y="1189607"/>
                </a:cubicBezTo>
                <a:cubicBezTo>
                  <a:pt x="63420" y="1172504"/>
                  <a:pt x="59184" y="1154096"/>
                  <a:pt x="53266" y="1136341"/>
                </a:cubicBezTo>
                <a:lnTo>
                  <a:pt x="44388" y="1109708"/>
                </a:lnTo>
                <a:lnTo>
                  <a:pt x="17755" y="1029809"/>
                </a:lnTo>
                <a:cubicBezTo>
                  <a:pt x="14796" y="1020931"/>
                  <a:pt x="11147" y="1012255"/>
                  <a:pt x="8877" y="1003176"/>
                </a:cubicBezTo>
                <a:lnTo>
                  <a:pt x="0" y="967666"/>
                </a:lnTo>
                <a:cubicBezTo>
                  <a:pt x="2959" y="819705"/>
                  <a:pt x="3297" y="671668"/>
                  <a:pt x="8877" y="523782"/>
                </a:cubicBezTo>
                <a:cubicBezTo>
                  <a:pt x="9230" y="514431"/>
                  <a:pt x="15184" y="506147"/>
                  <a:pt x="17755" y="497149"/>
                </a:cubicBezTo>
                <a:cubicBezTo>
                  <a:pt x="35984" y="433349"/>
                  <a:pt x="17202" y="490484"/>
                  <a:pt x="35510" y="417250"/>
                </a:cubicBezTo>
                <a:cubicBezTo>
                  <a:pt x="37780" y="408171"/>
                  <a:pt x="41926" y="399645"/>
                  <a:pt x="44388" y="390617"/>
                </a:cubicBezTo>
                <a:cubicBezTo>
                  <a:pt x="77837" y="267970"/>
                  <a:pt x="45870" y="368416"/>
                  <a:pt x="79899" y="266330"/>
                </a:cubicBezTo>
                <a:cubicBezTo>
                  <a:pt x="82858" y="257452"/>
                  <a:pt x="82159" y="246314"/>
                  <a:pt x="88776" y="239697"/>
                </a:cubicBezTo>
                <a:lnTo>
                  <a:pt x="106532" y="221941"/>
                </a:lnTo>
                <a:cubicBezTo>
                  <a:pt x="121466" y="177136"/>
                  <a:pt x="104563" y="209677"/>
                  <a:pt x="142042" y="177553"/>
                </a:cubicBezTo>
                <a:cubicBezTo>
                  <a:pt x="196444" y="130923"/>
                  <a:pt x="161035" y="158249"/>
                  <a:pt x="195308" y="115409"/>
                </a:cubicBezTo>
                <a:cubicBezTo>
                  <a:pt x="200537" y="108873"/>
                  <a:pt x="207835" y="104190"/>
                  <a:pt x="213064" y="97654"/>
                </a:cubicBezTo>
                <a:cubicBezTo>
                  <a:pt x="234290" y="71122"/>
                  <a:pt x="224388" y="67961"/>
                  <a:pt x="257452" y="53266"/>
                </a:cubicBezTo>
                <a:cubicBezTo>
                  <a:pt x="274555" y="45665"/>
                  <a:pt x="295145" y="45892"/>
                  <a:pt x="310718" y="35510"/>
                </a:cubicBezTo>
                <a:lnTo>
                  <a:pt x="363984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9" name="Полилиния 18"/>
          <p:cNvSpPr/>
          <p:nvPr/>
        </p:nvSpPr>
        <p:spPr>
          <a:xfrm>
            <a:off x="1183672" y="3444445"/>
            <a:ext cx="692458" cy="177644"/>
          </a:xfrm>
          <a:custGeom>
            <a:avLst/>
            <a:gdLst>
              <a:gd name="connsiteX0" fmla="*/ 0 w 692458"/>
              <a:gd name="connsiteY0" fmla="*/ 17756 h 177644"/>
              <a:gd name="connsiteX1" fmla="*/ 97654 w 692458"/>
              <a:gd name="connsiteY1" fmla="*/ 8878 h 177644"/>
              <a:gd name="connsiteX2" fmla="*/ 133165 w 692458"/>
              <a:gd name="connsiteY2" fmla="*/ 0 h 177644"/>
              <a:gd name="connsiteX3" fmla="*/ 381740 w 692458"/>
              <a:gd name="connsiteY3" fmla="*/ 17756 h 177644"/>
              <a:gd name="connsiteX4" fmla="*/ 426128 w 692458"/>
              <a:gd name="connsiteY4" fmla="*/ 44389 h 177644"/>
              <a:gd name="connsiteX5" fmla="*/ 452761 w 692458"/>
              <a:gd name="connsiteY5" fmla="*/ 53266 h 177644"/>
              <a:gd name="connsiteX6" fmla="*/ 497149 w 692458"/>
              <a:gd name="connsiteY6" fmla="*/ 79899 h 177644"/>
              <a:gd name="connsiteX7" fmla="*/ 514905 w 692458"/>
              <a:gd name="connsiteY7" fmla="*/ 97655 h 177644"/>
              <a:gd name="connsiteX8" fmla="*/ 577048 w 692458"/>
              <a:gd name="connsiteY8" fmla="*/ 115410 h 177644"/>
              <a:gd name="connsiteX9" fmla="*/ 630314 w 692458"/>
              <a:gd name="connsiteY9" fmla="*/ 133165 h 177644"/>
              <a:gd name="connsiteX10" fmla="*/ 692458 w 692458"/>
              <a:gd name="connsiteY10" fmla="*/ 177554 h 177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2458" h="177644">
                <a:moveTo>
                  <a:pt x="0" y="17756"/>
                </a:moveTo>
                <a:cubicBezTo>
                  <a:pt x="32551" y="14797"/>
                  <a:pt x="65255" y="13198"/>
                  <a:pt x="97654" y="8878"/>
                </a:cubicBezTo>
                <a:cubicBezTo>
                  <a:pt x="109748" y="7265"/>
                  <a:pt x="120964" y="0"/>
                  <a:pt x="133165" y="0"/>
                </a:cubicBezTo>
                <a:cubicBezTo>
                  <a:pt x="217383" y="0"/>
                  <a:pt x="298567" y="9438"/>
                  <a:pt x="381740" y="17756"/>
                </a:cubicBezTo>
                <a:cubicBezTo>
                  <a:pt x="457186" y="42903"/>
                  <a:pt x="365198" y="7831"/>
                  <a:pt x="426128" y="44389"/>
                </a:cubicBezTo>
                <a:cubicBezTo>
                  <a:pt x="434152" y="49204"/>
                  <a:pt x="443883" y="50307"/>
                  <a:pt x="452761" y="53266"/>
                </a:cubicBezTo>
                <a:cubicBezTo>
                  <a:pt x="497747" y="98254"/>
                  <a:pt x="439529" y="45327"/>
                  <a:pt x="497149" y="79899"/>
                </a:cubicBezTo>
                <a:cubicBezTo>
                  <a:pt x="504326" y="84205"/>
                  <a:pt x="507728" y="93349"/>
                  <a:pt x="514905" y="97655"/>
                </a:cubicBezTo>
                <a:cubicBezTo>
                  <a:pt x="524846" y="103619"/>
                  <a:pt x="569316" y="113090"/>
                  <a:pt x="577048" y="115410"/>
                </a:cubicBezTo>
                <a:cubicBezTo>
                  <a:pt x="594974" y="120788"/>
                  <a:pt x="630314" y="133165"/>
                  <a:pt x="630314" y="133165"/>
                </a:cubicBezTo>
                <a:cubicBezTo>
                  <a:pt x="678888" y="181739"/>
                  <a:pt x="653778" y="177554"/>
                  <a:pt x="692458" y="177554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2" name="Полилиния 21"/>
          <p:cNvSpPr/>
          <p:nvPr/>
        </p:nvSpPr>
        <p:spPr>
          <a:xfrm>
            <a:off x="1939262" y="3622089"/>
            <a:ext cx="514905" cy="497150"/>
          </a:xfrm>
          <a:custGeom>
            <a:avLst/>
            <a:gdLst>
              <a:gd name="connsiteX0" fmla="*/ 0 w 514905"/>
              <a:gd name="connsiteY0" fmla="*/ 0 h 497150"/>
              <a:gd name="connsiteX1" fmla="*/ 44389 w 514905"/>
              <a:gd name="connsiteY1" fmla="*/ 26633 h 497150"/>
              <a:gd name="connsiteX2" fmla="*/ 62144 w 514905"/>
              <a:gd name="connsiteY2" fmla="*/ 53266 h 497150"/>
              <a:gd name="connsiteX3" fmla="*/ 97655 w 514905"/>
              <a:gd name="connsiteY3" fmla="*/ 88777 h 497150"/>
              <a:gd name="connsiteX4" fmla="*/ 115410 w 514905"/>
              <a:gd name="connsiteY4" fmla="*/ 115410 h 497150"/>
              <a:gd name="connsiteX5" fmla="*/ 142043 w 514905"/>
              <a:gd name="connsiteY5" fmla="*/ 124288 h 497150"/>
              <a:gd name="connsiteX6" fmla="*/ 195309 w 514905"/>
              <a:gd name="connsiteY6" fmla="*/ 159798 h 497150"/>
              <a:gd name="connsiteX7" fmla="*/ 221942 w 514905"/>
              <a:gd name="connsiteY7" fmla="*/ 168676 h 497150"/>
              <a:gd name="connsiteX8" fmla="*/ 284086 w 514905"/>
              <a:gd name="connsiteY8" fmla="*/ 221942 h 497150"/>
              <a:gd name="connsiteX9" fmla="*/ 337352 w 514905"/>
              <a:gd name="connsiteY9" fmla="*/ 275208 h 497150"/>
              <a:gd name="connsiteX10" fmla="*/ 372862 w 514905"/>
              <a:gd name="connsiteY10" fmla="*/ 310719 h 497150"/>
              <a:gd name="connsiteX11" fmla="*/ 426129 w 514905"/>
              <a:gd name="connsiteY11" fmla="*/ 346229 h 497150"/>
              <a:gd name="connsiteX12" fmla="*/ 435006 w 514905"/>
              <a:gd name="connsiteY12" fmla="*/ 372862 h 497150"/>
              <a:gd name="connsiteX13" fmla="*/ 470517 w 514905"/>
              <a:gd name="connsiteY13" fmla="*/ 417251 h 497150"/>
              <a:gd name="connsiteX14" fmla="*/ 506028 w 514905"/>
              <a:gd name="connsiteY14" fmla="*/ 488272 h 497150"/>
              <a:gd name="connsiteX15" fmla="*/ 514905 w 514905"/>
              <a:gd name="connsiteY15" fmla="*/ 497150 h 4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4905" h="497150">
                <a:moveTo>
                  <a:pt x="0" y="0"/>
                </a:moveTo>
                <a:cubicBezTo>
                  <a:pt x="14796" y="8878"/>
                  <a:pt x="31288" y="15403"/>
                  <a:pt x="44389" y="26633"/>
                </a:cubicBezTo>
                <a:cubicBezTo>
                  <a:pt x="52490" y="33577"/>
                  <a:pt x="55200" y="45165"/>
                  <a:pt x="62144" y="53266"/>
                </a:cubicBezTo>
                <a:cubicBezTo>
                  <a:pt x="73038" y="65976"/>
                  <a:pt x="88369" y="74848"/>
                  <a:pt x="97655" y="88777"/>
                </a:cubicBezTo>
                <a:cubicBezTo>
                  <a:pt x="103573" y="97655"/>
                  <a:pt x="107079" y="108745"/>
                  <a:pt x="115410" y="115410"/>
                </a:cubicBezTo>
                <a:cubicBezTo>
                  <a:pt x="122717" y="121256"/>
                  <a:pt x="133863" y="119743"/>
                  <a:pt x="142043" y="124288"/>
                </a:cubicBezTo>
                <a:cubicBezTo>
                  <a:pt x="160697" y="134651"/>
                  <a:pt x="175065" y="153050"/>
                  <a:pt x="195309" y="159798"/>
                </a:cubicBezTo>
                <a:cubicBezTo>
                  <a:pt x="204187" y="162757"/>
                  <a:pt x="213572" y="164491"/>
                  <a:pt x="221942" y="168676"/>
                </a:cubicBezTo>
                <a:cubicBezTo>
                  <a:pt x="248984" y="182197"/>
                  <a:pt x="262242" y="200098"/>
                  <a:pt x="284086" y="221942"/>
                </a:cubicBezTo>
                <a:lnTo>
                  <a:pt x="337352" y="275208"/>
                </a:lnTo>
                <a:cubicBezTo>
                  <a:pt x="349189" y="287045"/>
                  <a:pt x="358933" y="301434"/>
                  <a:pt x="372862" y="310719"/>
                </a:cubicBezTo>
                <a:lnTo>
                  <a:pt x="426129" y="346229"/>
                </a:lnTo>
                <a:cubicBezTo>
                  <a:pt x="429088" y="355107"/>
                  <a:pt x="430191" y="364838"/>
                  <a:pt x="435006" y="372862"/>
                </a:cubicBezTo>
                <a:cubicBezTo>
                  <a:pt x="466630" y="425570"/>
                  <a:pt x="440058" y="348717"/>
                  <a:pt x="470517" y="417251"/>
                </a:cubicBezTo>
                <a:cubicBezTo>
                  <a:pt x="503163" y="490705"/>
                  <a:pt x="469562" y="451806"/>
                  <a:pt x="506028" y="488272"/>
                </a:cubicBezTo>
                <a:lnTo>
                  <a:pt x="514905" y="49715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4" name="Полилиния 23"/>
          <p:cNvSpPr/>
          <p:nvPr/>
        </p:nvSpPr>
        <p:spPr>
          <a:xfrm>
            <a:off x="2398931" y="4094163"/>
            <a:ext cx="1899821" cy="710213"/>
          </a:xfrm>
          <a:custGeom>
            <a:avLst/>
            <a:gdLst>
              <a:gd name="connsiteX0" fmla="*/ 0 w 1899821"/>
              <a:gd name="connsiteY0" fmla="*/ 0 h 710213"/>
              <a:gd name="connsiteX1" fmla="*/ 26633 w 1899821"/>
              <a:gd name="connsiteY1" fmla="*/ 44388 h 710213"/>
              <a:gd name="connsiteX2" fmla="*/ 35511 w 1899821"/>
              <a:gd name="connsiteY2" fmla="*/ 79899 h 710213"/>
              <a:gd name="connsiteX3" fmla="*/ 62144 w 1899821"/>
              <a:gd name="connsiteY3" fmla="*/ 177553 h 710213"/>
              <a:gd name="connsiteX4" fmla="*/ 79899 w 1899821"/>
              <a:gd name="connsiteY4" fmla="*/ 257452 h 710213"/>
              <a:gd name="connsiteX5" fmla="*/ 115410 w 1899821"/>
              <a:gd name="connsiteY5" fmla="*/ 292963 h 710213"/>
              <a:gd name="connsiteX6" fmla="*/ 186431 w 1899821"/>
              <a:gd name="connsiteY6" fmla="*/ 381740 h 710213"/>
              <a:gd name="connsiteX7" fmla="*/ 239697 w 1899821"/>
              <a:gd name="connsiteY7" fmla="*/ 399495 h 710213"/>
              <a:gd name="connsiteX8" fmla="*/ 275208 w 1899821"/>
              <a:gd name="connsiteY8" fmla="*/ 435006 h 710213"/>
              <a:gd name="connsiteX9" fmla="*/ 284085 w 1899821"/>
              <a:gd name="connsiteY9" fmla="*/ 461639 h 710213"/>
              <a:gd name="connsiteX10" fmla="*/ 301841 w 1899821"/>
              <a:gd name="connsiteY10" fmla="*/ 479394 h 710213"/>
              <a:gd name="connsiteX11" fmla="*/ 328474 w 1899821"/>
              <a:gd name="connsiteY11" fmla="*/ 497149 h 710213"/>
              <a:gd name="connsiteX12" fmla="*/ 346229 w 1899821"/>
              <a:gd name="connsiteY12" fmla="*/ 514905 h 710213"/>
              <a:gd name="connsiteX13" fmla="*/ 426128 w 1899821"/>
              <a:gd name="connsiteY13" fmla="*/ 532660 h 710213"/>
              <a:gd name="connsiteX14" fmla="*/ 461639 w 1899821"/>
              <a:gd name="connsiteY14" fmla="*/ 541538 h 710213"/>
              <a:gd name="connsiteX15" fmla="*/ 514905 w 1899821"/>
              <a:gd name="connsiteY15" fmla="*/ 577048 h 710213"/>
              <a:gd name="connsiteX16" fmla="*/ 541538 w 1899821"/>
              <a:gd name="connsiteY16" fmla="*/ 594804 h 710213"/>
              <a:gd name="connsiteX17" fmla="*/ 648070 w 1899821"/>
              <a:gd name="connsiteY17" fmla="*/ 630314 h 710213"/>
              <a:gd name="connsiteX18" fmla="*/ 674703 w 1899821"/>
              <a:gd name="connsiteY18" fmla="*/ 639192 h 710213"/>
              <a:gd name="connsiteX19" fmla="*/ 701336 w 1899821"/>
              <a:gd name="connsiteY19" fmla="*/ 648070 h 710213"/>
              <a:gd name="connsiteX20" fmla="*/ 754602 w 1899821"/>
              <a:gd name="connsiteY20" fmla="*/ 656947 h 710213"/>
              <a:gd name="connsiteX21" fmla="*/ 843379 w 1899821"/>
              <a:gd name="connsiteY21" fmla="*/ 683580 h 710213"/>
              <a:gd name="connsiteX22" fmla="*/ 870012 w 1899821"/>
              <a:gd name="connsiteY22" fmla="*/ 692458 h 710213"/>
              <a:gd name="connsiteX23" fmla="*/ 1100831 w 1899821"/>
              <a:gd name="connsiteY23" fmla="*/ 710213 h 710213"/>
              <a:gd name="connsiteX24" fmla="*/ 1313895 w 1899821"/>
              <a:gd name="connsiteY24" fmla="*/ 701336 h 710213"/>
              <a:gd name="connsiteX25" fmla="*/ 1393794 w 1899821"/>
              <a:gd name="connsiteY25" fmla="*/ 665825 h 710213"/>
              <a:gd name="connsiteX26" fmla="*/ 1447060 w 1899821"/>
              <a:gd name="connsiteY26" fmla="*/ 648070 h 710213"/>
              <a:gd name="connsiteX27" fmla="*/ 1473693 w 1899821"/>
              <a:gd name="connsiteY27" fmla="*/ 639192 h 710213"/>
              <a:gd name="connsiteX28" fmla="*/ 1500326 w 1899821"/>
              <a:gd name="connsiteY28" fmla="*/ 630314 h 710213"/>
              <a:gd name="connsiteX29" fmla="*/ 1553592 w 1899821"/>
              <a:gd name="connsiteY29" fmla="*/ 621437 h 710213"/>
              <a:gd name="connsiteX30" fmla="*/ 1651246 w 1899821"/>
              <a:gd name="connsiteY30" fmla="*/ 603681 h 710213"/>
              <a:gd name="connsiteX31" fmla="*/ 1740023 w 1899821"/>
              <a:gd name="connsiteY31" fmla="*/ 577048 h 710213"/>
              <a:gd name="connsiteX32" fmla="*/ 1819922 w 1899821"/>
              <a:gd name="connsiteY32" fmla="*/ 550415 h 710213"/>
              <a:gd name="connsiteX33" fmla="*/ 1846555 w 1899821"/>
              <a:gd name="connsiteY33" fmla="*/ 541538 h 710213"/>
              <a:gd name="connsiteX34" fmla="*/ 1899821 w 1899821"/>
              <a:gd name="connsiteY34" fmla="*/ 523782 h 71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99821" h="710213">
                <a:moveTo>
                  <a:pt x="0" y="0"/>
                </a:moveTo>
                <a:cubicBezTo>
                  <a:pt x="8878" y="14796"/>
                  <a:pt x="19625" y="28620"/>
                  <a:pt x="26633" y="44388"/>
                </a:cubicBezTo>
                <a:cubicBezTo>
                  <a:pt x="31588" y="55538"/>
                  <a:pt x="32005" y="68212"/>
                  <a:pt x="35511" y="79899"/>
                </a:cubicBezTo>
                <a:cubicBezTo>
                  <a:pt x="57909" y="154558"/>
                  <a:pt x="49699" y="109106"/>
                  <a:pt x="62144" y="177553"/>
                </a:cubicBezTo>
                <a:cubicBezTo>
                  <a:pt x="62894" y="181679"/>
                  <a:pt x="70353" y="244088"/>
                  <a:pt x="79899" y="257452"/>
                </a:cubicBezTo>
                <a:cubicBezTo>
                  <a:pt x="89629" y="271074"/>
                  <a:pt x="106124" y="279034"/>
                  <a:pt x="115410" y="292963"/>
                </a:cubicBezTo>
                <a:cubicBezTo>
                  <a:pt x="123348" y="304871"/>
                  <a:pt x="164745" y="374511"/>
                  <a:pt x="186431" y="381740"/>
                </a:cubicBezTo>
                <a:lnTo>
                  <a:pt x="239697" y="399495"/>
                </a:lnTo>
                <a:cubicBezTo>
                  <a:pt x="263372" y="470518"/>
                  <a:pt x="227859" y="387656"/>
                  <a:pt x="275208" y="435006"/>
                </a:cubicBezTo>
                <a:cubicBezTo>
                  <a:pt x="281825" y="441623"/>
                  <a:pt x="279270" y="453615"/>
                  <a:pt x="284085" y="461639"/>
                </a:cubicBezTo>
                <a:cubicBezTo>
                  <a:pt x="288391" y="468816"/>
                  <a:pt x="295305" y="474165"/>
                  <a:pt x="301841" y="479394"/>
                </a:cubicBezTo>
                <a:cubicBezTo>
                  <a:pt x="310173" y="486059"/>
                  <a:pt x="320143" y="490484"/>
                  <a:pt x="328474" y="497149"/>
                </a:cubicBezTo>
                <a:cubicBezTo>
                  <a:pt x="335010" y="502378"/>
                  <a:pt x="339052" y="510599"/>
                  <a:pt x="346229" y="514905"/>
                </a:cubicBezTo>
                <a:cubicBezTo>
                  <a:pt x="363503" y="525270"/>
                  <a:pt x="414482" y="530331"/>
                  <a:pt x="426128" y="532660"/>
                </a:cubicBezTo>
                <a:cubicBezTo>
                  <a:pt x="438092" y="535053"/>
                  <a:pt x="449802" y="538579"/>
                  <a:pt x="461639" y="541538"/>
                </a:cubicBezTo>
                <a:lnTo>
                  <a:pt x="514905" y="577048"/>
                </a:lnTo>
                <a:cubicBezTo>
                  <a:pt x="523783" y="582967"/>
                  <a:pt x="531416" y="591430"/>
                  <a:pt x="541538" y="594804"/>
                </a:cubicBezTo>
                <a:lnTo>
                  <a:pt x="648070" y="630314"/>
                </a:lnTo>
                <a:lnTo>
                  <a:pt x="674703" y="639192"/>
                </a:lnTo>
                <a:cubicBezTo>
                  <a:pt x="683581" y="642151"/>
                  <a:pt x="692105" y="646532"/>
                  <a:pt x="701336" y="648070"/>
                </a:cubicBezTo>
                <a:cubicBezTo>
                  <a:pt x="719091" y="651029"/>
                  <a:pt x="736951" y="653417"/>
                  <a:pt x="754602" y="656947"/>
                </a:cubicBezTo>
                <a:cubicBezTo>
                  <a:pt x="788138" y="663654"/>
                  <a:pt x="809418" y="672260"/>
                  <a:pt x="843379" y="683580"/>
                </a:cubicBezTo>
                <a:cubicBezTo>
                  <a:pt x="852257" y="686539"/>
                  <a:pt x="860701" y="691527"/>
                  <a:pt x="870012" y="692458"/>
                </a:cubicBezTo>
                <a:cubicBezTo>
                  <a:pt x="1005993" y="706057"/>
                  <a:pt x="929106" y="699481"/>
                  <a:pt x="1100831" y="710213"/>
                </a:cubicBezTo>
                <a:cubicBezTo>
                  <a:pt x="1171852" y="707254"/>
                  <a:pt x="1243165" y="708409"/>
                  <a:pt x="1313895" y="701336"/>
                </a:cubicBezTo>
                <a:cubicBezTo>
                  <a:pt x="1382104" y="694515"/>
                  <a:pt x="1348840" y="685804"/>
                  <a:pt x="1393794" y="665825"/>
                </a:cubicBezTo>
                <a:cubicBezTo>
                  <a:pt x="1410897" y="658224"/>
                  <a:pt x="1429305" y="653988"/>
                  <a:pt x="1447060" y="648070"/>
                </a:cubicBezTo>
                <a:lnTo>
                  <a:pt x="1473693" y="639192"/>
                </a:lnTo>
                <a:cubicBezTo>
                  <a:pt x="1482571" y="636233"/>
                  <a:pt x="1491095" y="631852"/>
                  <a:pt x="1500326" y="630314"/>
                </a:cubicBezTo>
                <a:lnTo>
                  <a:pt x="1553592" y="621437"/>
                </a:lnTo>
                <a:cubicBezTo>
                  <a:pt x="1610731" y="602390"/>
                  <a:pt x="1550869" y="620410"/>
                  <a:pt x="1651246" y="603681"/>
                </a:cubicBezTo>
                <a:cubicBezTo>
                  <a:pt x="1678090" y="599207"/>
                  <a:pt x="1716329" y="584946"/>
                  <a:pt x="1740023" y="577048"/>
                </a:cubicBezTo>
                <a:lnTo>
                  <a:pt x="1819922" y="550415"/>
                </a:lnTo>
                <a:cubicBezTo>
                  <a:pt x="1828800" y="547456"/>
                  <a:pt x="1837379" y="543373"/>
                  <a:pt x="1846555" y="541538"/>
                </a:cubicBezTo>
                <a:cubicBezTo>
                  <a:pt x="1895048" y="531839"/>
                  <a:pt x="1880275" y="543330"/>
                  <a:pt x="1899821" y="523782"/>
                </a:cubicBezTo>
              </a:path>
            </a:pathLst>
          </a:custGeom>
          <a:noFill/>
          <a:ln w="57150" cap="sq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6" name="Полилиния 25"/>
          <p:cNvSpPr/>
          <p:nvPr/>
        </p:nvSpPr>
        <p:spPr>
          <a:xfrm>
            <a:off x="4358951" y="3671504"/>
            <a:ext cx="1491472" cy="923277"/>
          </a:xfrm>
          <a:custGeom>
            <a:avLst/>
            <a:gdLst>
              <a:gd name="connsiteX0" fmla="*/ 0 w 1491472"/>
              <a:gd name="connsiteY0" fmla="*/ 923277 h 923277"/>
              <a:gd name="connsiteX1" fmla="*/ 88776 w 1491472"/>
              <a:gd name="connsiteY1" fmla="*/ 914400 h 923277"/>
              <a:gd name="connsiteX2" fmla="*/ 133165 w 1491472"/>
              <a:gd name="connsiteY2" fmla="*/ 878889 h 923277"/>
              <a:gd name="connsiteX3" fmla="*/ 159798 w 1491472"/>
              <a:gd name="connsiteY3" fmla="*/ 861134 h 923277"/>
              <a:gd name="connsiteX4" fmla="*/ 177553 w 1491472"/>
              <a:gd name="connsiteY4" fmla="*/ 843378 h 923277"/>
              <a:gd name="connsiteX5" fmla="*/ 230819 w 1491472"/>
              <a:gd name="connsiteY5" fmla="*/ 807868 h 923277"/>
              <a:gd name="connsiteX6" fmla="*/ 257452 w 1491472"/>
              <a:gd name="connsiteY6" fmla="*/ 790112 h 923277"/>
              <a:gd name="connsiteX7" fmla="*/ 284085 w 1491472"/>
              <a:gd name="connsiteY7" fmla="*/ 781235 h 923277"/>
              <a:gd name="connsiteX8" fmla="*/ 328473 w 1491472"/>
              <a:gd name="connsiteY8" fmla="*/ 754602 h 923277"/>
              <a:gd name="connsiteX9" fmla="*/ 372862 w 1491472"/>
              <a:gd name="connsiteY9" fmla="*/ 710213 h 923277"/>
              <a:gd name="connsiteX10" fmla="*/ 417250 w 1491472"/>
              <a:gd name="connsiteY10" fmla="*/ 674702 h 923277"/>
              <a:gd name="connsiteX11" fmla="*/ 435005 w 1491472"/>
              <a:gd name="connsiteY11" fmla="*/ 648069 h 923277"/>
              <a:gd name="connsiteX12" fmla="*/ 479394 w 1491472"/>
              <a:gd name="connsiteY12" fmla="*/ 603681 h 923277"/>
              <a:gd name="connsiteX13" fmla="*/ 550415 w 1491472"/>
              <a:gd name="connsiteY13" fmla="*/ 514904 h 923277"/>
              <a:gd name="connsiteX14" fmla="*/ 603681 w 1491472"/>
              <a:gd name="connsiteY14" fmla="*/ 479394 h 923277"/>
              <a:gd name="connsiteX15" fmla="*/ 639192 w 1491472"/>
              <a:gd name="connsiteY15" fmla="*/ 435005 h 923277"/>
              <a:gd name="connsiteX16" fmla="*/ 656947 w 1491472"/>
              <a:gd name="connsiteY16" fmla="*/ 408372 h 923277"/>
              <a:gd name="connsiteX17" fmla="*/ 674703 w 1491472"/>
              <a:gd name="connsiteY17" fmla="*/ 390617 h 923277"/>
              <a:gd name="connsiteX18" fmla="*/ 701336 w 1491472"/>
              <a:gd name="connsiteY18" fmla="*/ 346229 h 923277"/>
              <a:gd name="connsiteX19" fmla="*/ 727969 w 1491472"/>
              <a:gd name="connsiteY19" fmla="*/ 301840 h 923277"/>
              <a:gd name="connsiteX20" fmla="*/ 754602 w 1491472"/>
              <a:gd name="connsiteY20" fmla="*/ 257452 h 923277"/>
              <a:gd name="connsiteX21" fmla="*/ 781235 w 1491472"/>
              <a:gd name="connsiteY21" fmla="*/ 213064 h 923277"/>
              <a:gd name="connsiteX22" fmla="*/ 807868 w 1491472"/>
              <a:gd name="connsiteY22" fmla="*/ 159798 h 923277"/>
              <a:gd name="connsiteX23" fmla="*/ 825623 w 1491472"/>
              <a:gd name="connsiteY23" fmla="*/ 142042 h 923277"/>
              <a:gd name="connsiteX24" fmla="*/ 852256 w 1491472"/>
              <a:gd name="connsiteY24" fmla="*/ 133165 h 923277"/>
              <a:gd name="connsiteX25" fmla="*/ 896644 w 1491472"/>
              <a:gd name="connsiteY25" fmla="*/ 106532 h 923277"/>
              <a:gd name="connsiteX26" fmla="*/ 932155 w 1491472"/>
              <a:gd name="connsiteY26" fmla="*/ 62143 h 923277"/>
              <a:gd name="connsiteX27" fmla="*/ 985421 w 1491472"/>
              <a:gd name="connsiteY27" fmla="*/ 26633 h 923277"/>
              <a:gd name="connsiteX28" fmla="*/ 1012054 w 1491472"/>
              <a:gd name="connsiteY28" fmla="*/ 17755 h 923277"/>
              <a:gd name="connsiteX29" fmla="*/ 1091953 w 1491472"/>
              <a:gd name="connsiteY29" fmla="*/ 0 h 923277"/>
              <a:gd name="connsiteX30" fmla="*/ 1198485 w 1491472"/>
              <a:gd name="connsiteY30" fmla="*/ 17755 h 923277"/>
              <a:gd name="connsiteX31" fmla="*/ 1225118 w 1491472"/>
              <a:gd name="connsiteY31" fmla="*/ 35510 h 923277"/>
              <a:gd name="connsiteX32" fmla="*/ 1251751 w 1491472"/>
              <a:gd name="connsiteY32" fmla="*/ 44388 h 923277"/>
              <a:gd name="connsiteX33" fmla="*/ 1305017 w 1491472"/>
              <a:gd name="connsiteY33" fmla="*/ 79899 h 923277"/>
              <a:gd name="connsiteX34" fmla="*/ 1349405 w 1491472"/>
              <a:gd name="connsiteY34" fmla="*/ 115409 h 923277"/>
              <a:gd name="connsiteX35" fmla="*/ 1393794 w 1491472"/>
              <a:gd name="connsiteY35" fmla="*/ 142042 h 923277"/>
              <a:gd name="connsiteX36" fmla="*/ 1411549 w 1491472"/>
              <a:gd name="connsiteY36" fmla="*/ 159798 h 923277"/>
              <a:gd name="connsiteX37" fmla="*/ 1429304 w 1491472"/>
              <a:gd name="connsiteY37" fmla="*/ 213064 h 923277"/>
              <a:gd name="connsiteX38" fmla="*/ 1447060 w 1491472"/>
              <a:gd name="connsiteY38" fmla="*/ 284085 h 923277"/>
              <a:gd name="connsiteX39" fmla="*/ 1464815 w 1491472"/>
              <a:gd name="connsiteY39" fmla="*/ 310718 h 923277"/>
              <a:gd name="connsiteX40" fmla="*/ 1482570 w 1491472"/>
              <a:gd name="connsiteY40" fmla="*/ 363984 h 923277"/>
              <a:gd name="connsiteX41" fmla="*/ 1491448 w 1491472"/>
              <a:gd name="connsiteY41" fmla="*/ 399495 h 92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91472" h="923277">
                <a:moveTo>
                  <a:pt x="0" y="923277"/>
                </a:moveTo>
                <a:cubicBezTo>
                  <a:pt x="29592" y="920318"/>
                  <a:pt x="59798" y="921087"/>
                  <a:pt x="88776" y="914400"/>
                </a:cubicBezTo>
                <a:cubicBezTo>
                  <a:pt x="107974" y="909970"/>
                  <a:pt x="119160" y="890093"/>
                  <a:pt x="133165" y="878889"/>
                </a:cubicBezTo>
                <a:cubicBezTo>
                  <a:pt x="141497" y="872224"/>
                  <a:pt x="151467" y="867799"/>
                  <a:pt x="159798" y="861134"/>
                </a:cubicBezTo>
                <a:cubicBezTo>
                  <a:pt x="166334" y="855905"/>
                  <a:pt x="170857" y="848400"/>
                  <a:pt x="177553" y="843378"/>
                </a:cubicBezTo>
                <a:cubicBezTo>
                  <a:pt x="194624" y="830574"/>
                  <a:pt x="213064" y="819705"/>
                  <a:pt x="230819" y="807868"/>
                </a:cubicBezTo>
                <a:cubicBezTo>
                  <a:pt x="239697" y="801949"/>
                  <a:pt x="247330" y="793486"/>
                  <a:pt x="257452" y="790112"/>
                </a:cubicBezTo>
                <a:lnTo>
                  <a:pt x="284085" y="781235"/>
                </a:lnTo>
                <a:cubicBezTo>
                  <a:pt x="359986" y="705330"/>
                  <a:pt x="236289" y="823739"/>
                  <a:pt x="328473" y="754602"/>
                </a:cubicBezTo>
                <a:cubicBezTo>
                  <a:pt x="345213" y="742047"/>
                  <a:pt x="355451" y="721820"/>
                  <a:pt x="372862" y="710213"/>
                </a:cubicBezTo>
                <a:cubicBezTo>
                  <a:pt x="392640" y="697028"/>
                  <a:pt x="402792" y="692776"/>
                  <a:pt x="417250" y="674702"/>
                </a:cubicBezTo>
                <a:cubicBezTo>
                  <a:pt x="423915" y="666370"/>
                  <a:pt x="427979" y="656099"/>
                  <a:pt x="435005" y="648069"/>
                </a:cubicBezTo>
                <a:cubicBezTo>
                  <a:pt x="448784" y="632321"/>
                  <a:pt x="467787" y="621092"/>
                  <a:pt x="479394" y="603681"/>
                </a:cubicBezTo>
                <a:cubicBezTo>
                  <a:pt x="498389" y="575188"/>
                  <a:pt x="520055" y="535144"/>
                  <a:pt x="550415" y="514904"/>
                </a:cubicBezTo>
                <a:lnTo>
                  <a:pt x="603681" y="479394"/>
                </a:lnTo>
                <a:cubicBezTo>
                  <a:pt x="620965" y="427545"/>
                  <a:pt x="599036" y="475162"/>
                  <a:pt x="639192" y="435005"/>
                </a:cubicBezTo>
                <a:cubicBezTo>
                  <a:pt x="646736" y="427460"/>
                  <a:pt x="650282" y="416703"/>
                  <a:pt x="656947" y="408372"/>
                </a:cubicBezTo>
                <a:cubicBezTo>
                  <a:pt x="662176" y="401836"/>
                  <a:pt x="668784" y="396535"/>
                  <a:pt x="674703" y="390617"/>
                </a:cubicBezTo>
                <a:cubicBezTo>
                  <a:pt x="699850" y="315171"/>
                  <a:pt x="664778" y="407159"/>
                  <a:pt x="701336" y="346229"/>
                </a:cubicBezTo>
                <a:cubicBezTo>
                  <a:pt x="735912" y="288603"/>
                  <a:pt x="682977" y="346832"/>
                  <a:pt x="727969" y="301840"/>
                </a:cubicBezTo>
                <a:cubicBezTo>
                  <a:pt x="753116" y="226394"/>
                  <a:pt x="718044" y="318382"/>
                  <a:pt x="754602" y="257452"/>
                </a:cubicBezTo>
                <a:cubicBezTo>
                  <a:pt x="789176" y="199830"/>
                  <a:pt x="736245" y="258051"/>
                  <a:pt x="781235" y="213064"/>
                </a:cubicBezTo>
                <a:cubicBezTo>
                  <a:pt x="790612" y="184931"/>
                  <a:pt x="788198" y="184386"/>
                  <a:pt x="807868" y="159798"/>
                </a:cubicBezTo>
                <a:cubicBezTo>
                  <a:pt x="813097" y="153262"/>
                  <a:pt x="818446" y="146348"/>
                  <a:pt x="825623" y="142042"/>
                </a:cubicBezTo>
                <a:cubicBezTo>
                  <a:pt x="833647" y="137227"/>
                  <a:pt x="843378" y="136124"/>
                  <a:pt x="852256" y="133165"/>
                </a:cubicBezTo>
                <a:cubicBezTo>
                  <a:pt x="897242" y="88177"/>
                  <a:pt x="839024" y="141104"/>
                  <a:pt x="896644" y="106532"/>
                </a:cubicBezTo>
                <a:cubicBezTo>
                  <a:pt x="925079" y="89471"/>
                  <a:pt x="905761" y="85238"/>
                  <a:pt x="932155" y="62143"/>
                </a:cubicBezTo>
                <a:cubicBezTo>
                  <a:pt x="948214" y="48091"/>
                  <a:pt x="965177" y="33381"/>
                  <a:pt x="985421" y="26633"/>
                </a:cubicBezTo>
                <a:cubicBezTo>
                  <a:pt x="994299" y="23674"/>
                  <a:pt x="1002919" y="19785"/>
                  <a:pt x="1012054" y="17755"/>
                </a:cubicBezTo>
                <a:cubicBezTo>
                  <a:pt x="1105809" y="-3080"/>
                  <a:pt x="1031993" y="19985"/>
                  <a:pt x="1091953" y="0"/>
                </a:cubicBezTo>
                <a:cubicBezTo>
                  <a:pt x="1117276" y="2813"/>
                  <a:pt x="1168737" y="2881"/>
                  <a:pt x="1198485" y="17755"/>
                </a:cubicBezTo>
                <a:cubicBezTo>
                  <a:pt x="1208028" y="22527"/>
                  <a:pt x="1215575" y="30738"/>
                  <a:pt x="1225118" y="35510"/>
                </a:cubicBezTo>
                <a:cubicBezTo>
                  <a:pt x="1233488" y="39695"/>
                  <a:pt x="1243571" y="39843"/>
                  <a:pt x="1251751" y="44388"/>
                </a:cubicBezTo>
                <a:cubicBezTo>
                  <a:pt x="1270405" y="54751"/>
                  <a:pt x="1305017" y="79899"/>
                  <a:pt x="1305017" y="79899"/>
                </a:cubicBezTo>
                <a:cubicBezTo>
                  <a:pt x="1340380" y="132944"/>
                  <a:pt x="1301759" y="86822"/>
                  <a:pt x="1349405" y="115409"/>
                </a:cubicBezTo>
                <a:cubicBezTo>
                  <a:pt x="1410336" y="151967"/>
                  <a:pt x="1318349" y="116896"/>
                  <a:pt x="1393794" y="142042"/>
                </a:cubicBezTo>
                <a:cubicBezTo>
                  <a:pt x="1399712" y="147961"/>
                  <a:pt x="1407806" y="152312"/>
                  <a:pt x="1411549" y="159798"/>
                </a:cubicBezTo>
                <a:cubicBezTo>
                  <a:pt x="1419919" y="176538"/>
                  <a:pt x="1425633" y="194712"/>
                  <a:pt x="1429304" y="213064"/>
                </a:cubicBezTo>
                <a:cubicBezTo>
                  <a:pt x="1432681" y="229949"/>
                  <a:pt x="1437960" y="265885"/>
                  <a:pt x="1447060" y="284085"/>
                </a:cubicBezTo>
                <a:cubicBezTo>
                  <a:pt x="1451832" y="293628"/>
                  <a:pt x="1460482" y="300968"/>
                  <a:pt x="1464815" y="310718"/>
                </a:cubicBezTo>
                <a:cubicBezTo>
                  <a:pt x="1472416" y="327821"/>
                  <a:pt x="1476652" y="346229"/>
                  <a:pt x="1482570" y="363984"/>
                </a:cubicBezTo>
                <a:cubicBezTo>
                  <a:pt x="1492384" y="393426"/>
                  <a:pt x="1491448" y="381259"/>
                  <a:pt x="1491448" y="399495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7" name="Полилиния 26"/>
          <p:cNvSpPr/>
          <p:nvPr/>
        </p:nvSpPr>
        <p:spPr>
          <a:xfrm>
            <a:off x="5930321" y="4116245"/>
            <a:ext cx="53267" cy="400672"/>
          </a:xfrm>
          <a:custGeom>
            <a:avLst/>
            <a:gdLst>
              <a:gd name="connsiteX0" fmla="*/ 0 w 106533"/>
              <a:gd name="connsiteY0" fmla="*/ 0 h 400672"/>
              <a:gd name="connsiteX1" fmla="*/ 8878 w 106533"/>
              <a:gd name="connsiteY1" fmla="*/ 106532 h 400672"/>
              <a:gd name="connsiteX2" fmla="*/ 17756 w 106533"/>
              <a:gd name="connsiteY2" fmla="*/ 142043 h 400672"/>
              <a:gd name="connsiteX3" fmla="*/ 26633 w 106533"/>
              <a:gd name="connsiteY3" fmla="*/ 221942 h 400672"/>
              <a:gd name="connsiteX4" fmla="*/ 44389 w 106533"/>
              <a:gd name="connsiteY4" fmla="*/ 284086 h 400672"/>
              <a:gd name="connsiteX5" fmla="*/ 62144 w 106533"/>
              <a:gd name="connsiteY5" fmla="*/ 355107 h 400672"/>
              <a:gd name="connsiteX6" fmla="*/ 71022 w 106533"/>
              <a:gd name="connsiteY6" fmla="*/ 381740 h 400672"/>
              <a:gd name="connsiteX7" fmla="*/ 88777 w 106533"/>
              <a:gd name="connsiteY7" fmla="*/ 399496 h 400672"/>
              <a:gd name="connsiteX8" fmla="*/ 106533 w 106533"/>
              <a:gd name="connsiteY8" fmla="*/ 399496 h 40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533" h="400672">
                <a:moveTo>
                  <a:pt x="0" y="0"/>
                </a:moveTo>
                <a:cubicBezTo>
                  <a:pt x="2959" y="35511"/>
                  <a:pt x="4458" y="71173"/>
                  <a:pt x="8878" y="106532"/>
                </a:cubicBezTo>
                <a:cubicBezTo>
                  <a:pt x="10391" y="118639"/>
                  <a:pt x="15901" y="129984"/>
                  <a:pt x="17756" y="142043"/>
                </a:cubicBezTo>
                <a:cubicBezTo>
                  <a:pt x="21831" y="168528"/>
                  <a:pt x="22558" y="195457"/>
                  <a:pt x="26633" y="221942"/>
                </a:cubicBezTo>
                <a:cubicBezTo>
                  <a:pt x="31852" y="255865"/>
                  <a:pt x="36200" y="254059"/>
                  <a:pt x="44389" y="284086"/>
                </a:cubicBezTo>
                <a:cubicBezTo>
                  <a:pt x="50810" y="307628"/>
                  <a:pt x="54427" y="331957"/>
                  <a:pt x="62144" y="355107"/>
                </a:cubicBezTo>
                <a:cubicBezTo>
                  <a:pt x="65103" y="363985"/>
                  <a:pt x="66207" y="373716"/>
                  <a:pt x="71022" y="381740"/>
                </a:cubicBezTo>
                <a:cubicBezTo>
                  <a:pt x="75328" y="388917"/>
                  <a:pt x="81291" y="395753"/>
                  <a:pt x="88777" y="399496"/>
                </a:cubicBezTo>
                <a:cubicBezTo>
                  <a:pt x="94071" y="402143"/>
                  <a:pt x="100614" y="399496"/>
                  <a:pt x="106533" y="399496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8" name="Полилиния 27"/>
          <p:cNvSpPr/>
          <p:nvPr/>
        </p:nvSpPr>
        <p:spPr>
          <a:xfrm>
            <a:off x="5983588" y="3870664"/>
            <a:ext cx="2334827" cy="1022490"/>
          </a:xfrm>
          <a:custGeom>
            <a:avLst/>
            <a:gdLst>
              <a:gd name="connsiteX0" fmla="*/ 0 w 2334827"/>
              <a:gd name="connsiteY0" fmla="*/ 603682 h 1022490"/>
              <a:gd name="connsiteX1" fmla="*/ 35511 w 2334827"/>
              <a:gd name="connsiteY1" fmla="*/ 648070 h 1022490"/>
              <a:gd name="connsiteX2" fmla="*/ 53266 w 2334827"/>
              <a:gd name="connsiteY2" fmla="*/ 665826 h 1022490"/>
              <a:gd name="connsiteX3" fmla="*/ 71022 w 2334827"/>
              <a:gd name="connsiteY3" fmla="*/ 719092 h 1022490"/>
              <a:gd name="connsiteX4" fmla="*/ 79899 w 2334827"/>
              <a:gd name="connsiteY4" fmla="*/ 745725 h 1022490"/>
              <a:gd name="connsiteX5" fmla="*/ 106532 w 2334827"/>
              <a:gd name="connsiteY5" fmla="*/ 763480 h 1022490"/>
              <a:gd name="connsiteX6" fmla="*/ 142043 w 2334827"/>
              <a:gd name="connsiteY6" fmla="*/ 798991 h 1022490"/>
              <a:gd name="connsiteX7" fmla="*/ 230820 w 2334827"/>
              <a:gd name="connsiteY7" fmla="*/ 825624 h 1022490"/>
              <a:gd name="connsiteX8" fmla="*/ 257453 w 2334827"/>
              <a:gd name="connsiteY8" fmla="*/ 843379 h 1022490"/>
              <a:gd name="connsiteX9" fmla="*/ 284086 w 2334827"/>
              <a:gd name="connsiteY9" fmla="*/ 852257 h 1022490"/>
              <a:gd name="connsiteX10" fmla="*/ 390618 w 2334827"/>
              <a:gd name="connsiteY10" fmla="*/ 870012 h 1022490"/>
              <a:gd name="connsiteX11" fmla="*/ 594804 w 2334827"/>
              <a:gd name="connsiteY11" fmla="*/ 887767 h 1022490"/>
              <a:gd name="connsiteX12" fmla="*/ 745724 w 2334827"/>
              <a:gd name="connsiteY12" fmla="*/ 896645 h 1022490"/>
              <a:gd name="connsiteX13" fmla="*/ 985422 w 2334827"/>
              <a:gd name="connsiteY13" fmla="*/ 896645 h 1022490"/>
              <a:gd name="connsiteX14" fmla="*/ 1189608 w 2334827"/>
              <a:gd name="connsiteY14" fmla="*/ 905523 h 1022490"/>
              <a:gd name="connsiteX15" fmla="*/ 1216241 w 2334827"/>
              <a:gd name="connsiteY15" fmla="*/ 914400 h 1022490"/>
              <a:gd name="connsiteX16" fmla="*/ 1287262 w 2334827"/>
              <a:gd name="connsiteY16" fmla="*/ 932156 h 1022490"/>
              <a:gd name="connsiteX17" fmla="*/ 1313895 w 2334827"/>
              <a:gd name="connsiteY17" fmla="*/ 941033 h 1022490"/>
              <a:gd name="connsiteX18" fmla="*/ 1358284 w 2334827"/>
              <a:gd name="connsiteY18" fmla="*/ 949911 h 1022490"/>
              <a:gd name="connsiteX19" fmla="*/ 1411550 w 2334827"/>
              <a:gd name="connsiteY19" fmla="*/ 967666 h 1022490"/>
              <a:gd name="connsiteX20" fmla="*/ 1464816 w 2334827"/>
              <a:gd name="connsiteY20" fmla="*/ 985422 h 1022490"/>
              <a:gd name="connsiteX21" fmla="*/ 1491449 w 2334827"/>
              <a:gd name="connsiteY21" fmla="*/ 994299 h 1022490"/>
              <a:gd name="connsiteX22" fmla="*/ 1580225 w 2334827"/>
              <a:gd name="connsiteY22" fmla="*/ 1003177 h 1022490"/>
              <a:gd name="connsiteX23" fmla="*/ 1606858 w 2334827"/>
              <a:gd name="connsiteY23" fmla="*/ 1012055 h 1022490"/>
              <a:gd name="connsiteX24" fmla="*/ 1846556 w 2334827"/>
              <a:gd name="connsiteY24" fmla="*/ 1012055 h 1022490"/>
              <a:gd name="connsiteX25" fmla="*/ 1917577 w 2334827"/>
              <a:gd name="connsiteY25" fmla="*/ 994299 h 1022490"/>
              <a:gd name="connsiteX26" fmla="*/ 1970843 w 2334827"/>
              <a:gd name="connsiteY26" fmla="*/ 976544 h 1022490"/>
              <a:gd name="connsiteX27" fmla="*/ 2077375 w 2334827"/>
              <a:gd name="connsiteY27" fmla="*/ 941033 h 1022490"/>
              <a:gd name="connsiteX28" fmla="*/ 2104008 w 2334827"/>
              <a:gd name="connsiteY28" fmla="*/ 932156 h 1022490"/>
              <a:gd name="connsiteX29" fmla="*/ 2166152 w 2334827"/>
              <a:gd name="connsiteY29" fmla="*/ 914400 h 1022490"/>
              <a:gd name="connsiteX30" fmla="*/ 2192785 w 2334827"/>
              <a:gd name="connsiteY30" fmla="*/ 896645 h 1022490"/>
              <a:gd name="connsiteX31" fmla="*/ 2210540 w 2334827"/>
              <a:gd name="connsiteY31" fmla="*/ 870012 h 1022490"/>
              <a:gd name="connsiteX32" fmla="*/ 2237173 w 2334827"/>
              <a:gd name="connsiteY32" fmla="*/ 852257 h 1022490"/>
              <a:gd name="connsiteX33" fmla="*/ 2254928 w 2334827"/>
              <a:gd name="connsiteY33" fmla="*/ 834501 h 1022490"/>
              <a:gd name="connsiteX34" fmla="*/ 2272684 w 2334827"/>
              <a:gd name="connsiteY34" fmla="*/ 781235 h 1022490"/>
              <a:gd name="connsiteX35" fmla="*/ 2290439 w 2334827"/>
              <a:gd name="connsiteY35" fmla="*/ 754602 h 1022490"/>
              <a:gd name="connsiteX36" fmla="*/ 2308194 w 2334827"/>
              <a:gd name="connsiteY36" fmla="*/ 692459 h 1022490"/>
              <a:gd name="connsiteX37" fmla="*/ 2325950 w 2334827"/>
              <a:gd name="connsiteY37" fmla="*/ 639193 h 1022490"/>
              <a:gd name="connsiteX38" fmla="*/ 2334827 w 2334827"/>
              <a:gd name="connsiteY38" fmla="*/ 612560 h 1022490"/>
              <a:gd name="connsiteX39" fmla="*/ 2325950 w 2334827"/>
              <a:gd name="connsiteY39" fmla="*/ 390618 h 1022490"/>
              <a:gd name="connsiteX40" fmla="*/ 2290439 w 2334827"/>
              <a:gd name="connsiteY40" fmla="*/ 310719 h 1022490"/>
              <a:gd name="connsiteX41" fmla="*/ 2281561 w 2334827"/>
              <a:gd name="connsiteY41" fmla="*/ 284086 h 1022490"/>
              <a:gd name="connsiteX42" fmla="*/ 2246051 w 2334827"/>
              <a:gd name="connsiteY42" fmla="*/ 239697 h 1022490"/>
              <a:gd name="connsiteX43" fmla="*/ 2237173 w 2334827"/>
              <a:gd name="connsiteY43" fmla="*/ 213064 h 1022490"/>
              <a:gd name="connsiteX44" fmla="*/ 2219418 w 2334827"/>
              <a:gd name="connsiteY44" fmla="*/ 186431 h 1022490"/>
              <a:gd name="connsiteX45" fmla="*/ 2210540 w 2334827"/>
              <a:gd name="connsiteY45" fmla="*/ 159798 h 1022490"/>
              <a:gd name="connsiteX46" fmla="*/ 2183907 w 2334827"/>
              <a:gd name="connsiteY46" fmla="*/ 150921 h 1022490"/>
              <a:gd name="connsiteX47" fmla="*/ 2139519 w 2334827"/>
              <a:gd name="connsiteY47" fmla="*/ 115410 h 1022490"/>
              <a:gd name="connsiteX48" fmla="*/ 2112886 w 2334827"/>
              <a:gd name="connsiteY48" fmla="*/ 106532 h 1022490"/>
              <a:gd name="connsiteX49" fmla="*/ 2095130 w 2334827"/>
              <a:gd name="connsiteY49" fmla="*/ 88777 h 1022490"/>
              <a:gd name="connsiteX50" fmla="*/ 2068497 w 2334827"/>
              <a:gd name="connsiteY50" fmla="*/ 79899 h 1022490"/>
              <a:gd name="connsiteX51" fmla="*/ 1988598 w 2334827"/>
              <a:gd name="connsiteY51" fmla="*/ 62144 h 1022490"/>
              <a:gd name="connsiteX52" fmla="*/ 1961965 w 2334827"/>
              <a:gd name="connsiteY52" fmla="*/ 53266 h 1022490"/>
              <a:gd name="connsiteX53" fmla="*/ 1953088 w 2334827"/>
              <a:gd name="connsiteY53" fmla="*/ 26633 h 1022490"/>
              <a:gd name="connsiteX54" fmla="*/ 1935332 w 2334827"/>
              <a:gd name="connsiteY54" fmla="*/ 0 h 10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334827" h="1022490">
                <a:moveTo>
                  <a:pt x="0" y="603682"/>
                </a:moveTo>
                <a:cubicBezTo>
                  <a:pt x="11837" y="618478"/>
                  <a:pt x="23180" y="633683"/>
                  <a:pt x="35511" y="648070"/>
                </a:cubicBezTo>
                <a:cubicBezTo>
                  <a:pt x="40958" y="654425"/>
                  <a:pt x="49523" y="658340"/>
                  <a:pt x="53266" y="665826"/>
                </a:cubicBezTo>
                <a:cubicBezTo>
                  <a:pt x="61636" y="682566"/>
                  <a:pt x="65104" y="701337"/>
                  <a:pt x="71022" y="719092"/>
                </a:cubicBezTo>
                <a:cubicBezTo>
                  <a:pt x="73981" y="727970"/>
                  <a:pt x="72113" y="740534"/>
                  <a:pt x="79899" y="745725"/>
                </a:cubicBezTo>
                <a:cubicBezTo>
                  <a:pt x="88777" y="751643"/>
                  <a:pt x="98431" y="756536"/>
                  <a:pt x="106532" y="763480"/>
                </a:cubicBezTo>
                <a:cubicBezTo>
                  <a:pt x="119242" y="774374"/>
                  <a:pt x="126162" y="793697"/>
                  <a:pt x="142043" y="798991"/>
                </a:cubicBezTo>
                <a:cubicBezTo>
                  <a:pt x="206884" y="820604"/>
                  <a:pt x="177152" y="812207"/>
                  <a:pt x="230820" y="825624"/>
                </a:cubicBezTo>
                <a:cubicBezTo>
                  <a:pt x="239698" y="831542"/>
                  <a:pt x="247910" y="838607"/>
                  <a:pt x="257453" y="843379"/>
                </a:cubicBezTo>
                <a:cubicBezTo>
                  <a:pt x="265823" y="847564"/>
                  <a:pt x="275088" y="849686"/>
                  <a:pt x="284086" y="852257"/>
                </a:cubicBezTo>
                <a:cubicBezTo>
                  <a:pt x="329703" y="865290"/>
                  <a:pt x="332987" y="862808"/>
                  <a:pt x="390618" y="870012"/>
                </a:cubicBezTo>
                <a:cubicBezTo>
                  <a:pt x="473897" y="897773"/>
                  <a:pt x="405190" y="877518"/>
                  <a:pt x="594804" y="887767"/>
                </a:cubicBezTo>
                <a:lnTo>
                  <a:pt x="745724" y="896645"/>
                </a:lnTo>
                <a:cubicBezTo>
                  <a:pt x="906961" y="916800"/>
                  <a:pt x="711867" y="896645"/>
                  <a:pt x="985422" y="896645"/>
                </a:cubicBezTo>
                <a:cubicBezTo>
                  <a:pt x="1053548" y="896645"/>
                  <a:pt x="1121546" y="902564"/>
                  <a:pt x="1189608" y="905523"/>
                </a:cubicBezTo>
                <a:cubicBezTo>
                  <a:pt x="1198486" y="908482"/>
                  <a:pt x="1207213" y="911938"/>
                  <a:pt x="1216241" y="914400"/>
                </a:cubicBezTo>
                <a:cubicBezTo>
                  <a:pt x="1239783" y="920821"/>
                  <a:pt x="1264112" y="924440"/>
                  <a:pt x="1287262" y="932156"/>
                </a:cubicBezTo>
                <a:cubicBezTo>
                  <a:pt x="1296140" y="935115"/>
                  <a:pt x="1304817" y="938763"/>
                  <a:pt x="1313895" y="941033"/>
                </a:cubicBezTo>
                <a:cubicBezTo>
                  <a:pt x="1328534" y="944693"/>
                  <a:pt x="1343726" y="945941"/>
                  <a:pt x="1358284" y="949911"/>
                </a:cubicBezTo>
                <a:cubicBezTo>
                  <a:pt x="1376340" y="954835"/>
                  <a:pt x="1393795" y="961748"/>
                  <a:pt x="1411550" y="967666"/>
                </a:cubicBezTo>
                <a:lnTo>
                  <a:pt x="1464816" y="985422"/>
                </a:lnTo>
                <a:cubicBezTo>
                  <a:pt x="1473694" y="988381"/>
                  <a:pt x="1482138" y="993368"/>
                  <a:pt x="1491449" y="994299"/>
                </a:cubicBezTo>
                <a:lnTo>
                  <a:pt x="1580225" y="1003177"/>
                </a:lnTo>
                <a:cubicBezTo>
                  <a:pt x="1589103" y="1006136"/>
                  <a:pt x="1597723" y="1010025"/>
                  <a:pt x="1606858" y="1012055"/>
                </a:cubicBezTo>
                <a:cubicBezTo>
                  <a:pt x="1697887" y="1032283"/>
                  <a:pt x="1723732" y="1017903"/>
                  <a:pt x="1846556" y="1012055"/>
                </a:cubicBezTo>
                <a:cubicBezTo>
                  <a:pt x="1927355" y="985121"/>
                  <a:pt x="1799755" y="1026432"/>
                  <a:pt x="1917577" y="994299"/>
                </a:cubicBezTo>
                <a:cubicBezTo>
                  <a:pt x="1935633" y="989375"/>
                  <a:pt x="1953088" y="982462"/>
                  <a:pt x="1970843" y="976544"/>
                </a:cubicBezTo>
                <a:lnTo>
                  <a:pt x="2077375" y="941033"/>
                </a:lnTo>
                <a:cubicBezTo>
                  <a:pt x="2086253" y="938074"/>
                  <a:pt x="2094930" y="934426"/>
                  <a:pt x="2104008" y="932156"/>
                </a:cubicBezTo>
                <a:cubicBezTo>
                  <a:pt x="2115387" y="929311"/>
                  <a:pt x="2153415" y="920769"/>
                  <a:pt x="2166152" y="914400"/>
                </a:cubicBezTo>
                <a:cubicBezTo>
                  <a:pt x="2175695" y="909628"/>
                  <a:pt x="2183907" y="902563"/>
                  <a:pt x="2192785" y="896645"/>
                </a:cubicBezTo>
                <a:cubicBezTo>
                  <a:pt x="2198703" y="887767"/>
                  <a:pt x="2202995" y="877557"/>
                  <a:pt x="2210540" y="870012"/>
                </a:cubicBezTo>
                <a:cubicBezTo>
                  <a:pt x="2218085" y="862467"/>
                  <a:pt x="2228842" y="858922"/>
                  <a:pt x="2237173" y="852257"/>
                </a:cubicBezTo>
                <a:cubicBezTo>
                  <a:pt x="2243709" y="847028"/>
                  <a:pt x="2249010" y="840420"/>
                  <a:pt x="2254928" y="834501"/>
                </a:cubicBezTo>
                <a:cubicBezTo>
                  <a:pt x="2260847" y="816746"/>
                  <a:pt x="2262302" y="796808"/>
                  <a:pt x="2272684" y="781235"/>
                </a:cubicBezTo>
                <a:cubicBezTo>
                  <a:pt x="2278602" y="772357"/>
                  <a:pt x="2285667" y="764145"/>
                  <a:pt x="2290439" y="754602"/>
                </a:cubicBezTo>
                <a:cubicBezTo>
                  <a:pt x="2297900" y="739679"/>
                  <a:pt x="2303925" y="706688"/>
                  <a:pt x="2308194" y="692459"/>
                </a:cubicBezTo>
                <a:cubicBezTo>
                  <a:pt x="2313572" y="674532"/>
                  <a:pt x="2320032" y="656948"/>
                  <a:pt x="2325950" y="639193"/>
                </a:cubicBezTo>
                <a:lnTo>
                  <a:pt x="2334827" y="612560"/>
                </a:lnTo>
                <a:cubicBezTo>
                  <a:pt x="2331868" y="538579"/>
                  <a:pt x="2333082" y="464314"/>
                  <a:pt x="2325950" y="390618"/>
                </a:cubicBezTo>
                <a:cubicBezTo>
                  <a:pt x="2320454" y="333821"/>
                  <a:pt x="2309663" y="349167"/>
                  <a:pt x="2290439" y="310719"/>
                </a:cubicBezTo>
                <a:cubicBezTo>
                  <a:pt x="2286254" y="302349"/>
                  <a:pt x="2286376" y="292110"/>
                  <a:pt x="2281561" y="284086"/>
                </a:cubicBezTo>
                <a:cubicBezTo>
                  <a:pt x="2232018" y="201513"/>
                  <a:pt x="2299353" y="346301"/>
                  <a:pt x="2246051" y="239697"/>
                </a:cubicBezTo>
                <a:cubicBezTo>
                  <a:pt x="2241866" y="231327"/>
                  <a:pt x="2241358" y="221434"/>
                  <a:pt x="2237173" y="213064"/>
                </a:cubicBezTo>
                <a:cubicBezTo>
                  <a:pt x="2232401" y="203521"/>
                  <a:pt x="2224190" y="195974"/>
                  <a:pt x="2219418" y="186431"/>
                </a:cubicBezTo>
                <a:cubicBezTo>
                  <a:pt x="2215233" y="178061"/>
                  <a:pt x="2217157" y="166415"/>
                  <a:pt x="2210540" y="159798"/>
                </a:cubicBezTo>
                <a:cubicBezTo>
                  <a:pt x="2203923" y="153181"/>
                  <a:pt x="2192785" y="153880"/>
                  <a:pt x="2183907" y="150921"/>
                </a:cubicBezTo>
                <a:cubicBezTo>
                  <a:pt x="2167391" y="134405"/>
                  <a:pt x="2161919" y="126610"/>
                  <a:pt x="2139519" y="115410"/>
                </a:cubicBezTo>
                <a:cubicBezTo>
                  <a:pt x="2131149" y="111225"/>
                  <a:pt x="2121764" y="109491"/>
                  <a:pt x="2112886" y="106532"/>
                </a:cubicBezTo>
                <a:cubicBezTo>
                  <a:pt x="2106967" y="100614"/>
                  <a:pt x="2102307" y="93083"/>
                  <a:pt x="2095130" y="88777"/>
                </a:cubicBezTo>
                <a:cubicBezTo>
                  <a:pt x="2087106" y="83962"/>
                  <a:pt x="2077495" y="82470"/>
                  <a:pt x="2068497" y="79899"/>
                </a:cubicBezTo>
                <a:cubicBezTo>
                  <a:pt x="2004715" y="61676"/>
                  <a:pt x="2061812" y="80448"/>
                  <a:pt x="1988598" y="62144"/>
                </a:cubicBezTo>
                <a:cubicBezTo>
                  <a:pt x="1979520" y="59874"/>
                  <a:pt x="1970843" y="56225"/>
                  <a:pt x="1961965" y="53266"/>
                </a:cubicBezTo>
                <a:cubicBezTo>
                  <a:pt x="1959006" y="44388"/>
                  <a:pt x="1957903" y="34657"/>
                  <a:pt x="1953088" y="26633"/>
                </a:cubicBezTo>
                <a:cubicBezTo>
                  <a:pt x="1933239" y="-6448"/>
                  <a:pt x="1935332" y="21927"/>
                  <a:pt x="1935332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9" name="Полилиния 28"/>
          <p:cNvSpPr/>
          <p:nvPr/>
        </p:nvSpPr>
        <p:spPr>
          <a:xfrm>
            <a:off x="7075503" y="3444445"/>
            <a:ext cx="781235" cy="461639"/>
          </a:xfrm>
          <a:custGeom>
            <a:avLst/>
            <a:gdLst>
              <a:gd name="connsiteX0" fmla="*/ 781235 w 781235"/>
              <a:gd name="connsiteY0" fmla="*/ 461639 h 461639"/>
              <a:gd name="connsiteX1" fmla="*/ 656947 w 781235"/>
              <a:gd name="connsiteY1" fmla="*/ 443884 h 461639"/>
              <a:gd name="connsiteX2" fmla="*/ 363984 w 781235"/>
              <a:gd name="connsiteY2" fmla="*/ 346230 h 461639"/>
              <a:gd name="connsiteX3" fmla="*/ 337351 w 781235"/>
              <a:gd name="connsiteY3" fmla="*/ 337352 h 461639"/>
              <a:gd name="connsiteX4" fmla="*/ 310718 w 781235"/>
              <a:gd name="connsiteY4" fmla="*/ 328474 h 461639"/>
              <a:gd name="connsiteX5" fmla="*/ 275207 w 781235"/>
              <a:gd name="connsiteY5" fmla="*/ 319597 h 461639"/>
              <a:gd name="connsiteX6" fmla="*/ 221941 w 781235"/>
              <a:gd name="connsiteY6" fmla="*/ 301841 h 461639"/>
              <a:gd name="connsiteX7" fmla="*/ 168675 w 781235"/>
              <a:gd name="connsiteY7" fmla="*/ 266331 h 461639"/>
              <a:gd name="connsiteX8" fmla="*/ 97654 w 781235"/>
              <a:gd name="connsiteY8" fmla="*/ 204187 h 461639"/>
              <a:gd name="connsiteX9" fmla="*/ 79899 w 781235"/>
              <a:gd name="connsiteY9" fmla="*/ 150921 h 461639"/>
              <a:gd name="connsiteX10" fmla="*/ 53266 w 781235"/>
              <a:gd name="connsiteY10" fmla="*/ 97655 h 461639"/>
              <a:gd name="connsiteX11" fmla="*/ 17755 w 781235"/>
              <a:gd name="connsiteY11" fmla="*/ 62144 h 461639"/>
              <a:gd name="connsiteX12" fmla="*/ 8877 w 781235"/>
              <a:gd name="connsiteY12" fmla="*/ 26633 h 461639"/>
              <a:gd name="connsiteX13" fmla="*/ 0 w 781235"/>
              <a:gd name="connsiteY13" fmla="*/ 0 h 46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1235" h="461639">
                <a:moveTo>
                  <a:pt x="781235" y="461639"/>
                </a:moveTo>
                <a:cubicBezTo>
                  <a:pt x="739806" y="455721"/>
                  <a:pt x="696649" y="457118"/>
                  <a:pt x="656947" y="443884"/>
                </a:cubicBezTo>
                <a:lnTo>
                  <a:pt x="363984" y="346230"/>
                </a:lnTo>
                <a:lnTo>
                  <a:pt x="337351" y="337352"/>
                </a:lnTo>
                <a:cubicBezTo>
                  <a:pt x="328473" y="334393"/>
                  <a:pt x="319797" y="330743"/>
                  <a:pt x="310718" y="328474"/>
                </a:cubicBezTo>
                <a:cubicBezTo>
                  <a:pt x="298881" y="325515"/>
                  <a:pt x="286894" y="323103"/>
                  <a:pt x="275207" y="319597"/>
                </a:cubicBezTo>
                <a:cubicBezTo>
                  <a:pt x="257280" y="314219"/>
                  <a:pt x="237514" y="312223"/>
                  <a:pt x="221941" y="301841"/>
                </a:cubicBezTo>
                <a:cubicBezTo>
                  <a:pt x="204186" y="290004"/>
                  <a:pt x="183764" y="281420"/>
                  <a:pt x="168675" y="266331"/>
                </a:cubicBezTo>
                <a:cubicBezTo>
                  <a:pt x="116743" y="214397"/>
                  <a:pt x="141698" y="233549"/>
                  <a:pt x="97654" y="204187"/>
                </a:cubicBezTo>
                <a:lnTo>
                  <a:pt x="79899" y="150921"/>
                </a:lnTo>
                <a:cubicBezTo>
                  <a:pt x="71307" y="125145"/>
                  <a:pt x="72039" y="119557"/>
                  <a:pt x="53266" y="97655"/>
                </a:cubicBezTo>
                <a:cubicBezTo>
                  <a:pt x="42372" y="84945"/>
                  <a:pt x="17755" y="62144"/>
                  <a:pt x="17755" y="62144"/>
                </a:cubicBezTo>
                <a:cubicBezTo>
                  <a:pt x="14796" y="50307"/>
                  <a:pt x="12229" y="38365"/>
                  <a:pt x="8877" y="26633"/>
                </a:cubicBezTo>
                <a:cubicBezTo>
                  <a:pt x="6306" y="17635"/>
                  <a:pt x="0" y="0"/>
                  <a:pt x="0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0" name="Полилиния 29"/>
          <p:cNvSpPr/>
          <p:nvPr/>
        </p:nvSpPr>
        <p:spPr>
          <a:xfrm>
            <a:off x="7057745" y="2808184"/>
            <a:ext cx="17758" cy="577048"/>
          </a:xfrm>
          <a:custGeom>
            <a:avLst/>
            <a:gdLst>
              <a:gd name="connsiteX0" fmla="*/ 0 w 17758"/>
              <a:gd name="connsiteY0" fmla="*/ 577048 h 577048"/>
              <a:gd name="connsiteX1" fmla="*/ 8878 w 17758"/>
              <a:gd name="connsiteY1" fmla="*/ 346229 h 577048"/>
              <a:gd name="connsiteX2" fmla="*/ 17755 w 17758"/>
              <a:gd name="connsiteY2" fmla="*/ 0 h 57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58" h="577048">
                <a:moveTo>
                  <a:pt x="0" y="577048"/>
                </a:moveTo>
                <a:cubicBezTo>
                  <a:pt x="2959" y="500108"/>
                  <a:pt x="6313" y="423183"/>
                  <a:pt x="8878" y="346229"/>
                </a:cubicBezTo>
                <a:cubicBezTo>
                  <a:pt x="18190" y="66865"/>
                  <a:pt x="17755" y="139567"/>
                  <a:pt x="17755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58234" y="2139859"/>
            <a:ext cx="309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Linda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  <a:r>
              <a:rPr lang="fr-FR" sz="2800" b="1" i="1" dirty="0">
                <a:solidFill>
                  <a:prstClr val="white"/>
                </a:solidFill>
              </a:rPr>
              <a:t>parrot 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32" name="Управляющая кнопка: далее 31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26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0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0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5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0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76 -0.11126 C 0.0125 -0.1189 0.0092 -0.12375 0.0059 -0.12954 C 0.00365 -0.1337 0.00208 -0.13694 -8.33333E-7 -0.1411 C -0.00278 -0.14689 -0.01146 -0.14827 -0.01545 -0.15012 C -0.02257 -0.15336 -0.03055 -0.15637 -0.03785 -0.15799 C -0.04479 -0.15961 -0.05156 -0.15984 -0.05816 -0.16308 C -0.06076 -0.16632 -0.06441 -0.16932 -0.06788 -0.17071 C -0.07118 -0.17557 -0.075 -0.17719 -0.07864 -0.18112 C -0.08264 -0.18552 -0.08628 -0.19223 -0.09132 -0.19408 C -0.0934 -0.19824 -0.09583 -0.20171 -0.09809 -0.20564 C -0.09948 -0.21166 -0.10226 -0.21721 -0.10486 -0.22253 C -0.10608 -0.22808 -0.1066 -0.23016 -0.10972 -0.23409 C -0.11111 -0.24057 -0.1125 -0.24381 -0.11545 -0.24982 C -0.11719 -0.25329 -0.11771 -0.25792 -0.11944 -0.26139 C -0.12135 -0.27619 -0.12135 -0.27411 -0.12135 -0.29886 C -0.12135 -0.30488 -0.12396 -0.34027 -0.11545 -0.35068 C -0.11337 -0.36016 -0.11649 -0.34929 -0.11163 -0.35716 C -0.11094 -0.35831 -0.11128 -0.36016 -0.11059 -0.36109 C -0.10833 -0.3641 -0.10538 -0.36595 -0.10295 -0.36872 C -0.09896 -0.37358 -0.09496 -0.37774 -0.09132 -0.38306 C -0.08993 -0.38515 -0.08594 -0.387 -0.08437 -0.38815 C -0.07986 -0.39162 -0.0783 -0.39417 -0.07465 -0.39856 C -0.07378 -0.40273 -0.07187 -0.40481 -0.07083 -0.40874 C -0.05399 -0.40828 -0.03663 -0.41175 -0.02031 -0.4062 C -0.01805 -0.4055 -0.01736 -0.40134 -0.01545 -0.39972 C -0.01215 -0.39347 -0.00764 -0.38862 -0.00295 -0.38422 C -0.00156 -0.3789 0.00278 -0.37728 0.00677 -0.3752 C 0.01059 -0.36733 0.01563 -0.36294 0.0224 -0.36109 C 0.02517 -0.35693 0.02917 -0.35623 0.03212 -0.35184 C 0.03333 -0.34675 0.03403 -0.34559 0.03785 -0.3442 C 0.04149 -0.34096 0.04462 -0.3368 0.04757 -0.33241 C 0.04965 -0.325 0.05295 -0.31853 0.05729 -0.31321 C 0.05868 -0.30789 0.06094 -0.30326 0.06215 -0.29771 C 0.06372 -0.29123 0.06424 -0.2829 0.06806 -0.27828 C 0.06892 -0.27272 0.07031 -0.26995 0.07292 -0.26532 C 0.07483 -0.2563 0.07188 -0.26694 0.07778 -0.25746 C 0.07847 -0.2563 0.07795 -0.25445 0.07865 -0.25353 C 0.08663 -0.24288 0.10417 -0.2334 0.11458 -0.23039 C 0.11771 -0.22947 0.12031 -0.22669 0.12326 -0.22507 C 0.13299 -0.21304 0.14149 -0.21813 0.15729 -0.21744 C 0.1684 -0.21651 0.17118 -0.21651 0.17969 -0.21351 C 0.19618 -0.21443 0.21181 -0.21559 0.22813 -0.21744 C 0.23715 -0.22091 0.2467 -0.22438 0.25538 -0.22901 C 0.2566 -0.2297 0.25799 -0.23062 0.2592 -0.23155 C 0.26024 -0.23224 0.26111 -0.2334 0.26215 -0.23409 C 0.26684 -0.2371 0.27257 -0.23849 0.27778 -0.24057 C 0.28403 -0.24705 0.27691 -0.24034 0.28351 -0.2445 C 0.28681 -0.24659 0.28767 -0.24959 0.29132 -0.25098 C 0.29705 -0.25861 0.30556 -0.26671 0.31354 -0.26902 C 0.31528 -0.27087 0.31754 -0.27249 0.31945 -0.27434 C 0.32031 -0.27527 0.3224 -0.27689 0.3224 -0.27689 C 0.32639 -0.28498 0.33004 -0.29354 0.33403 -0.30141 C 0.33507 -0.3058 0.33594 -0.30927 0.33785 -0.31321 C 0.34011 -0.32431 0.34462 -0.33217 0.34931 -0.34166 C 0.35208 -0.34721 0.35781 -0.34952 0.36094 -0.35461 C 0.36528 -0.36132 0.37465 -0.3752 0.38056 -0.37774 C 0.38663 -0.37728 0.39497 -0.37798 0.40104 -0.37381 C 0.40677 -0.37011 0.41059 -0.36248 0.41649 -0.35831 C 0.41788 -0.35346 0.42066 -0.34929 0.42326 -0.34536 C 0.4257 -0.33634 0.42431 -0.34004 0.42708 -0.33379 C 0.42847 -0.32732 0.42778 -0.33125 0.43004 -0.32223 C 0.4309 -0.31922 0.43386 -0.31436 0.43386 -0.31436 C 0.43733 -0.29979 0.44219 -0.28522 0.44462 -0.27041 C 0.44514 -0.26579 0.44583 -0.25931 0.44757 -0.25491 C 0.44879 -0.25214 0.45139 -0.24705 0.45139 -0.24705 C 0.45295 -0.2408 0.45226 -0.23502 0.45729 -0.23294 C 0.4691 -0.22276 0.45764 -0.23155 0.49115 -0.22901 C 0.49462 -0.22877 0.49722 -0.22577 0.49983 -0.22392 C 0.50608 -0.21998 0.51389 -0.21883 0.52049 -0.21744 C 0.52361 -0.21582 0.52691 -0.21513 0.53021 -0.21351 C 0.55642 -0.21466 0.56806 -0.21582 0.59427 -0.21489 C 0.6 -0.21328 0.60556 -0.21189 0.61163 -0.21096 C 0.62014 -0.20333 0.62882 -0.20194 0.63872 -0.19916 C 0.64618 -0.20032 0.65313 -0.20194 0.66024 -0.20449 C 0.66545 -0.20911 0.67118 -0.20981 0.67674 -0.21351 C 0.67986 -0.21559 0.68195 -0.21721 0.68542 -0.2186 C 0.68906 -0.22392 0.69219 -0.22924 0.69514 -0.23548 C 0.69757 -0.24057 0.69757 -0.24797 0.69913 -0.25353 C 0.69913 -0.25607 0.70104 -0.31297 0.69323 -0.32616 C 0.69063 -0.33055 0.67604 -0.33379 0.67188 -0.33518 C 0.66597 -0.33703 0.66163 -0.34073 0.65625 -0.3442 C 0.64861 -0.34929 0.63299 -0.35184 0.62431 -0.35461 C 0.61754 -0.35693 0.61059 -0.3597 0.60399 -0.36225 C 0.6007 -0.3634 0.59514 -0.36872 0.59514 -0.36872 C 0.59115 -0.37705 0.59566 -0.36942 0.59028 -0.37381 C 0.58663 -0.37682 0.5842 -0.38237 0.58056 -0.38561 C 0.57899 -0.39232 0.57604 -0.39741 0.57379 -0.40365 C 0.57309 -0.40805 0.57153 -0.41267 0.56997 -0.41661 C 0.56875 -0.41938 0.56597 -0.42447 0.56597 -0.42447 C 0.56511 -0.43141 0.56285 -0.43812 0.56111 -0.44506 C 0.56181 -0.46333 0.56285 -0.47791 0.56406 -0.49549 C 0.56354 -0.51353 0.56458 -0.53897 0.55347 -0.55378 C 0.54809 -0.56095 0.54254 -0.56812 0.53594 -0.57321 C 0.53351 -0.57506 0.52813 -0.5783 0.52813 -0.5783 C 0.525 -0.58269 0.52083 -0.5857 0.51649 -0.58732 C 0.51198 -0.59125 0.51024 -0.59634 0.50677 -0.60166 C 0.49826 -0.61485 0.50469 -0.60282 0.49983 -0.61184 C 0.49896 -0.61624 0.49497 -0.62364 0.49497 -0.62364 C 0.49462 -0.62503 0.49462 -0.62641 0.49427 -0.62757 C 0.49358 -0.62873 0.49236 -0.62896 0.49219 -0.63012 C 0.48872 -0.63867 0.49427 -0.63266 0.48837 -0.63775 C 0.4849 -0.65024 0.47587 -0.65903 0.46788 -0.6662 C 0.4658 -0.67013 0.46372 -0.67198 0.46111 -0.67522 C 0.46007 -0.68008 0.46059 -0.678 0.45903 -0.6817 " pathEditMode="relative" ptsTypes="fffffffffffffffffffffffffffffffffffffffffffffffffffffffffffffffffffffffffffffffffffffffffffffffffffffffA">
                                      <p:cBhvr>
                                        <p:cTn id="67" dur="2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parro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6"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16" grpId="0" animBg="1"/>
      <p:bldP spid="17" grpId="0" animBg="1"/>
      <p:bldP spid="19" grpId="0" animBg="1"/>
      <p:bldP spid="22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7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38" b="98701" l="2530" r="99734">
                        <a14:foregroundMark x1="23835" y1="26234" x2="26631" y2="31299"/>
                        <a14:foregroundMark x1="38083" y1="24416" x2="42477" y2="26234"/>
                        <a14:foregroundMark x1="27698" y1="35556" x2="37410" y2="3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5" y="5621427"/>
            <a:ext cx="1156517" cy="112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whose dog 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438835" y="1278322"/>
            <a:ext cx="413064" cy="3048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2" b="27120"/>
          <a:stretch/>
        </p:blipFill>
        <p:spPr>
          <a:xfrm>
            <a:off x="414520" y="2658751"/>
            <a:ext cx="8252847" cy="3089429"/>
          </a:xfrm>
          <a:prstGeom prst="rect">
            <a:avLst/>
          </a:prstGeom>
        </p:spPr>
      </p:pic>
      <p:pic>
        <p:nvPicPr>
          <p:cNvPr id="31" name="whose 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69919" y="1278322"/>
            <a:ext cx="304800" cy="35557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8444" l="0" r="100000">
                        <a14:foregroundMark x1="53591" y1="65759" x2="62155" y2="90402"/>
                        <a14:foregroundMark x1="38950" y1="66018" x2="29006" y2="91310"/>
                        <a14:foregroundMark x1="19890" y1="94682" x2="30663" y2="93126"/>
                        <a14:foregroundMark x1="17127" y1="93515" x2="27348" y2="90143"/>
                        <a14:foregroundMark x1="59116" y1="93126" x2="65470" y2="93515"/>
                        <a14:foregroundMark x1="33978" y1="24125" x2="40884" y2="25422"/>
                        <a14:foregroundMark x1="35635" y1="63294" x2="58011" y2="63943"/>
                        <a14:foregroundMark x1="42541" y1="31647" x2="54144" y2="31907"/>
                        <a14:foregroundMark x1="41436" y1="32296" x2="56077" y2="33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97" y="334064"/>
            <a:ext cx="1440160" cy="195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01" b="97864" l="0" r="100000">
                        <a14:foregroundMark x1="27195" y1="22430" x2="34844" y2="24433"/>
                        <a14:foregroundMark x1="49858" y1="21896" x2="55524" y2="22163"/>
                        <a14:foregroundMark x1="41360" y1="39653" x2="47025" y2="42323"/>
                        <a14:backgroundMark x1="19547" y1="9212" x2="19547" y2="9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47999"/>
            <a:ext cx="1252767" cy="19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594" b="100000" l="3133" r="100000">
                        <a14:foregroundMark x1="42037" y1="95352" x2="48042" y2="95352"/>
                        <a14:foregroundMark x1="56397" y1="96547" x2="72585" y2="93094"/>
                        <a14:foregroundMark x1="75196" y1="93891" x2="57702" y2="97078"/>
                        <a14:foregroundMark x1="57702" y1="97078" x2="66580" y2="95485"/>
                        <a14:foregroundMark x1="59791" y1="97610" x2="65796" y2="9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3"/>
          <a:stretch/>
        </p:blipFill>
        <p:spPr bwMode="auto">
          <a:xfrm>
            <a:off x="6382467" y="334064"/>
            <a:ext cx="1350555" cy="192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8576" y="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Robert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2239" y="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Judy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0921" y="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Linda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9992" r="99505">
                        <a14:foregroundMark x1="20396" y1="54746" x2="24525" y2="54255"/>
                        <a14:foregroundMark x1="25103" y1="14894" x2="23121" y2="18658"/>
                        <a14:foregroundMark x1="28489" y1="7774" x2="46078" y2="12029"/>
                        <a14:foregroundMark x1="42775" y1="10147" x2="49711" y2="11620"/>
                        <a14:foregroundMark x1="42444" y1="8756" x2="51445" y2="8265"/>
                        <a14:foregroundMark x1="49133" y1="60884" x2="42197" y2="92635"/>
                        <a14:backgroundMark x1="29792" y1="4399" x2="47113" y2="2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550" y="5751787"/>
            <a:ext cx="1456408" cy="105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46328" y="2135531"/>
            <a:ext cx="309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Robert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fr-FR" sz="2800" b="1" i="1" dirty="0">
                <a:solidFill>
                  <a:prstClr val="white"/>
                </a:solidFill>
              </a:rPr>
              <a:t> dog.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58234" y="2139859"/>
            <a:ext cx="309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Linda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  <a:r>
              <a:rPr lang="fr-FR" sz="2800" b="1" i="1" dirty="0">
                <a:solidFill>
                  <a:prstClr val="white"/>
                </a:solidFill>
              </a:rPr>
              <a:t>parrot 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32" name="Управляющая кнопка: далее 31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4438835" y="4971495"/>
            <a:ext cx="88777" cy="532660"/>
          </a:xfrm>
          <a:custGeom>
            <a:avLst/>
            <a:gdLst>
              <a:gd name="connsiteX0" fmla="*/ 0 w 88777"/>
              <a:gd name="connsiteY0" fmla="*/ 532660 h 532660"/>
              <a:gd name="connsiteX1" fmla="*/ 8878 w 88777"/>
              <a:gd name="connsiteY1" fmla="*/ 488272 h 532660"/>
              <a:gd name="connsiteX2" fmla="*/ 17755 w 88777"/>
              <a:gd name="connsiteY2" fmla="*/ 390618 h 532660"/>
              <a:gd name="connsiteX3" fmla="*/ 35511 w 88777"/>
              <a:gd name="connsiteY3" fmla="*/ 337352 h 532660"/>
              <a:gd name="connsiteX4" fmla="*/ 44388 w 88777"/>
              <a:gd name="connsiteY4" fmla="*/ 310719 h 532660"/>
              <a:gd name="connsiteX5" fmla="*/ 53266 w 88777"/>
              <a:gd name="connsiteY5" fmla="*/ 284086 h 532660"/>
              <a:gd name="connsiteX6" fmla="*/ 62144 w 88777"/>
              <a:gd name="connsiteY6" fmla="*/ 79899 h 532660"/>
              <a:gd name="connsiteX7" fmla="*/ 79899 w 88777"/>
              <a:gd name="connsiteY7" fmla="*/ 26633 h 532660"/>
              <a:gd name="connsiteX8" fmla="*/ 88777 w 88777"/>
              <a:gd name="connsiteY8" fmla="*/ 0 h 5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777" h="532660">
                <a:moveTo>
                  <a:pt x="0" y="532660"/>
                </a:moveTo>
                <a:cubicBezTo>
                  <a:pt x="2959" y="517864"/>
                  <a:pt x="7006" y="503245"/>
                  <a:pt x="8878" y="488272"/>
                </a:cubicBezTo>
                <a:cubicBezTo>
                  <a:pt x="12932" y="455839"/>
                  <a:pt x="12075" y="422806"/>
                  <a:pt x="17755" y="390618"/>
                </a:cubicBezTo>
                <a:cubicBezTo>
                  <a:pt x="21008" y="372187"/>
                  <a:pt x="29593" y="355107"/>
                  <a:pt x="35511" y="337352"/>
                </a:cubicBezTo>
                <a:lnTo>
                  <a:pt x="44388" y="310719"/>
                </a:lnTo>
                <a:lnTo>
                  <a:pt x="53266" y="284086"/>
                </a:lnTo>
                <a:cubicBezTo>
                  <a:pt x="56225" y="216024"/>
                  <a:pt x="55134" y="147664"/>
                  <a:pt x="62144" y="79899"/>
                </a:cubicBezTo>
                <a:cubicBezTo>
                  <a:pt x="64070" y="61283"/>
                  <a:pt x="73981" y="44388"/>
                  <a:pt x="79899" y="26633"/>
                </a:cubicBezTo>
                <a:lnTo>
                  <a:pt x="88777" y="0"/>
                </a:lnTo>
              </a:path>
            </a:pathLst>
          </a:custGeom>
          <a:solidFill>
            <a:srgbClr val="FE00FE"/>
          </a:solidFill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4376691" y="4634144"/>
            <a:ext cx="159798" cy="301840"/>
          </a:xfrm>
          <a:custGeom>
            <a:avLst/>
            <a:gdLst>
              <a:gd name="connsiteX0" fmla="*/ 150921 w 159798"/>
              <a:gd name="connsiteY0" fmla="*/ 301840 h 301840"/>
              <a:gd name="connsiteX1" fmla="*/ 159798 w 159798"/>
              <a:gd name="connsiteY1" fmla="*/ 257452 h 301840"/>
              <a:gd name="connsiteX2" fmla="*/ 142043 w 159798"/>
              <a:gd name="connsiteY2" fmla="*/ 195308 h 301840"/>
              <a:gd name="connsiteX3" fmla="*/ 124288 w 159798"/>
              <a:gd name="connsiteY3" fmla="*/ 168675 h 301840"/>
              <a:gd name="connsiteX4" fmla="*/ 106532 w 159798"/>
              <a:gd name="connsiteY4" fmla="*/ 115409 h 301840"/>
              <a:gd name="connsiteX5" fmla="*/ 71022 w 159798"/>
              <a:gd name="connsiteY5" fmla="*/ 62143 h 301840"/>
              <a:gd name="connsiteX6" fmla="*/ 26633 w 159798"/>
              <a:gd name="connsiteY6" fmla="*/ 26633 h 301840"/>
              <a:gd name="connsiteX7" fmla="*/ 8878 w 159798"/>
              <a:gd name="connsiteY7" fmla="*/ 8877 h 301840"/>
              <a:gd name="connsiteX8" fmla="*/ 0 w 159798"/>
              <a:gd name="connsiteY8" fmla="*/ 0 h 30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798" h="301840">
                <a:moveTo>
                  <a:pt x="150921" y="301840"/>
                </a:moveTo>
                <a:cubicBezTo>
                  <a:pt x="153880" y="287044"/>
                  <a:pt x="159798" y="272541"/>
                  <a:pt x="159798" y="257452"/>
                </a:cubicBezTo>
                <a:cubicBezTo>
                  <a:pt x="159798" y="251760"/>
                  <a:pt x="146231" y="203683"/>
                  <a:pt x="142043" y="195308"/>
                </a:cubicBezTo>
                <a:cubicBezTo>
                  <a:pt x="137271" y="185765"/>
                  <a:pt x="128621" y="178425"/>
                  <a:pt x="124288" y="168675"/>
                </a:cubicBezTo>
                <a:cubicBezTo>
                  <a:pt x="116687" y="151572"/>
                  <a:pt x="116914" y="130982"/>
                  <a:pt x="106532" y="115409"/>
                </a:cubicBezTo>
                <a:cubicBezTo>
                  <a:pt x="94695" y="97654"/>
                  <a:pt x="86111" y="77232"/>
                  <a:pt x="71022" y="62143"/>
                </a:cubicBezTo>
                <a:cubicBezTo>
                  <a:pt x="28141" y="19264"/>
                  <a:pt x="82641" y="71440"/>
                  <a:pt x="26633" y="26633"/>
                </a:cubicBezTo>
                <a:cubicBezTo>
                  <a:pt x="20097" y="21404"/>
                  <a:pt x="14797" y="14796"/>
                  <a:pt x="8878" y="8877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2663301" y="3986074"/>
            <a:ext cx="1677880" cy="630314"/>
          </a:xfrm>
          <a:custGeom>
            <a:avLst/>
            <a:gdLst>
              <a:gd name="connsiteX0" fmla="*/ 1677880 w 1677880"/>
              <a:gd name="connsiteY0" fmla="*/ 630314 h 630314"/>
              <a:gd name="connsiteX1" fmla="*/ 1633491 w 1677880"/>
              <a:gd name="connsiteY1" fmla="*/ 603681 h 630314"/>
              <a:gd name="connsiteX2" fmla="*/ 1571348 w 1677880"/>
              <a:gd name="connsiteY2" fmla="*/ 559293 h 630314"/>
              <a:gd name="connsiteX3" fmla="*/ 1518082 w 1677880"/>
              <a:gd name="connsiteY3" fmla="*/ 541538 h 630314"/>
              <a:gd name="connsiteX4" fmla="*/ 1500326 w 1677880"/>
              <a:gd name="connsiteY4" fmla="*/ 523782 h 630314"/>
              <a:gd name="connsiteX5" fmla="*/ 1438182 w 1677880"/>
              <a:gd name="connsiteY5" fmla="*/ 506027 h 630314"/>
              <a:gd name="connsiteX6" fmla="*/ 1358283 w 1677880"/>
              <a:gd name="connsiteY6" fmla="*/ 488272 h 630314"/>
              <a:gd name="connsiteX7" fmla="*/ 1296140 w 1677880"/>
              <a:gd name="connsiteY7" fmla="*/ 470516 h 630314"/>
              <a:gd name="connsiteX8" fmla="*/ 1251751 w 1677880"/>
              <a:gd name="connsiteY8" fmla="*/ 461639 h 630314"/>
              <a:gd name="connsiteX9" fmla="*/ 1154097 w 1677880"/>
              <a:gd name="connsiteY9" fmla="*/ 452761 h 630314"/>
              <a:gd name="connsiteX10" fmla="*/ 1083076 w 1677880"/>
              <a:gd name="connsiteY10" fmla="*/ 443883 h 630314"/>
              <a:gd name="connsiteX11" fmla="*/ 754602 w 1677880"/>
              <a:gd name="connsiteY11" fmla="*/ 426128 h 630314"/>
              <a:gd name="connsiteX12" fmla="*/ 683581 w 1677880"/>
              <a:gd name="connsiteY12" fmla="*/ 417250 h 630314"/>
              <a:gd name="connsiteX13" fmla="*/ 603682 w 1677880"/>
              <a:gd name="connsiteY13" fmla="*/ 399495 h 630314"/>
              <a:gd name="connsiteX14" fmla="*/ 550416 w 1677880"/>
              <a:gd name="connsiteY14" fmla="*/ 381740 h 630314"/>
              <a:gd name="connsiteX15" fmla="*/ 514905 w 1677880"/>
              <a:gd name="connsiteY15" fmla="*/ 372862 h 630314"/>
              <a:gd name="connsiteX16" fmla="*/ 461639 w 1677880"/>
              <a:gd name="connsiteY16" fmla="*/ 355107 h 630314"/>
              <a:gd name="connsiteX17" fmla="*/ 399495 w 1677880"/>
              <a:gd name="connsiteY17" fmla="*/ 337351 h 630314"/>
              <a:gd name="connsiteX18" fmla="*/ 372862 w 1677880"/>
              <a:gd name="connsiteY18" fmla="*/ 319596 h 630314"/>
              <a:gd name="connsiteX19" fmla="*/ 346229 w 1677880"/>
              <a:gd name="connsiteY19" fmla="*/ 310718 h 630314"/>
              <a:gd name="connsiteX20" fmla="*/ 257452 w 1677880"/>
              <a:gd name="connsiteY20" fmla="*/ 266330 h 630314"/>
              <a:gd name="connsiteX21" fmla="*/ 204186 w 1677880"/>
              <a:gd name="connsiteY21" fmla="*/ 248575 h 630314"/>
              <a:gd name="connsiteX22" fmla="*/ 177553 w 1677880"/>
              <a:gd name="connsiteY22" fmla="*/ 239697 h 630314"/>
              <a:gd name="connsiteX23" fmla="*/ 142043 w 1677880"/>
              <a:gd name="connsiteY23" fmla="*/ 213064 h 630314"/>
              <a:gd name="connsiteX24" fmla="*/ 115410 w 1677880"/>
              <a:gd name="connsiteY24" fmla="*/ 204186 h 630314"/>
              <a:gd name="connsiteX25" fmla="*/ 79899 w 1677880"/>
              <a:gd name="connsiteY25" fmla="*/ 159798 h 630314"/>
              <a:gd name="connsiteX26" fmla="*/ 35511 w 1677880"/>
              <a:gd name="connsiteY26" fmla="*/ 115409 h 630314"/>
              <a:gd name="connsiteX27" fmla="*/ 17755 w 1677880"/>
              <a:gd name="connsiteY27" fmla="*/ 62143 h 630314"/>
              <a:gd name="connsiteX28" fmla="*/ 8878 w 1677880"/>
              <a:gd name="connsiteY28" fmla="*/ 35510 h 630314"/>
              <a:gd name="connsiteX29" fmla="*/ 0 w 1677880"/>
              <a:gd name="connsiteY29" fmla="*/ 0 h 630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77880" h="630314">
                <a:moveTo>
                  <a:pt x="1677880" y="630314"/>
                </a:moveTo>
                <a:cubicBezTo>
                  <a:pt x="1663084" y="621436"/>
                  <a:pt x="1647848" y="613253"/>
                  <a:pt x="1633491" y="603681"/>
                </a:cubicBezTo>
                <a:cubicBezTo>
                  <a:pt x="1626928" y="599306"/>
                  <a:pt x="1583262" y="564588"/>
                  <a:pt x="1571348" y="559293"/>
                </a:cubicBezTo>
                <a:cubicBezTo>
                  <a:pt x="1554245" y="551692"/>
                  <a:pt x="1518082" y="541538"/>
                  <a:pt x="1518082" y="541538"/>
                </a:cubicBezTo>
                <a:cubicBezTo>
                  <a:pt x="1512163" y="535619"/>
                  <a:pt x="1507503" y="528088"/>
                  <a:pt x="1500326" y="523782"/>
                </a:cubicBezTo>
                <a:cubicBezTo>
                  <a:pt x="1490654" y="517979"/>
                  <a:pt x="1445564" y="508136"/>
                  <a:pt x="1438182" y="506027"/>
                </a:cubicBezTo>
                <a:cubicBezTo>
                  <a:pt x="1376991" y="488543"/>
                  <a:pt x="1454406" y="504291"/>
                  <a:pt x="1358283" y="488272"/>
                </a:cubicBezTo>
                <a:cubicBezTo>
                  <a:pt x="1328629" y="478387"/>
                  <a:pt x="1329576" y="477946"/>
                  <a:pt x="1296140" y="470516"/>
                </a:cubicBezTo>
                <a:cubicBezTo>
                  <a:pt x="1281410" y="467243"/>
                  <a:pt x="1266724" y="463511"/>
                  <a:pt x="1251751" y="461639"/>
                </a:cubicBezTo>
                <a:cubicBezTo>
                  <a:pt x="1219318" y="457585"/>
                  <a:pt x="1186603" y="456183"/>
                  <a:pt x="1154097" y="452761"/>
                </a:cubicBezTo>
                <a:cubicBezTo>
                  <a:pt x="1130370" y="450263"/>
                  <a:pt x="1106836" y="446043"/>
                  <a:pt x="1083076" y="443883"/>
                </a:cubicBezTo>
                <a:cubicBezTo>
                  <a:pt x="969813" y="433587"/>
                  <a:pt x="870743" y="431178"/>
                  <a:pt x="754602" y="426128"/>
                </a:cubicBezTo>
                <a:cubicBezTo>
                  <a:pt x="730928" y="423169"/>
                  <a:pt x="707162" y="420878"/>
                  <a:pt x="683581" y="417250"/>
                </a:cubicBezTo>
                <a:cubicBezTo>
                  <a:pt x="666229" y="414581"/>
                  <a:pt x="622295" y="405079"/>
                  <a:pt x="603682" y="399495"/>
                </a:cubicBezTo>
                <a:cubicBezTo>
                  <a:pt x="585756" y="394117"/>
                  <a:pt x="568573" y="386279"/>
                  <a:pt x="550416" y="381740"/>
                </a:cubicBezTo>
                <a:cubicBezTo>
                  <a:pt x="538579" y="378781"/>
                  <a:pt x="526592" y="376368"/>
                  <a:pt x="514905" y="372862"/>
                </a:cubicBezTo>
                <a:cubicBezTo>
                  <a:pt x="496979" y="367484"/>
                  <a:pt x="479796" y="359646"/>
                  <a:pt x="461639" y="355107"/>
                </a:cubicBezTo>
                <a:cubicBezTo>
                  <a:pt x="450260" y="352262"/>
                  <a:pt x="412232" y="343720"/>
                  <a:pt x="399495" y="337351"/>
                </a:cubicBezTo>
                <a:cubicBezTo>
                  <a:pt x="389952" y="332579"/>
                  <a:pt x="382405" y="324368"/>
                  <a:pt x="372862" y="319596"/>
                </a:cubicBezTo>
                <a:cubicBezTo>
                  <a:pt x="364492" y="315411"/>
                  <a:pt x="354409" y="315263"/>
                  <a:pt x="346229" y="310718"/>
                </a:cubicBezTo>
                <a:cubicBezTo>
                  <a:pt x="236007" y="249484"/>
                  <a:pt x="340426" y="291222"/>
                  <a:pt x="257452" y="266330"/>
                </a:cubicBezTo>
                <a:cubicBezTo>
                  <a:pt x="239526" y="260952"/>
                  <a:pt x="221941" y="254493"/>
                  <a:pt x="204186" y="248575"/>
                </a:cubicBezTo>
                <a:lnTo>
                  <a:pt x="177553" y="239697"/>
                </a:lnTo>
                <a:cubicBezTo>
                  <a:pt x="165716" y="230819"/>
                  <a:pt x="154889" y="220405"/>
                  <a:pt x="142043" y="213064"/>
                </a:cubicBezTo>
                <a:cubicBezTo>
                  <a:pt x="133918" y="208421"/>
                  <a:pt x="123434" y="209001"/>
                  <a:pt x="115410" y="204186"/>
                </a:cubicBezTo>
                <a:cubicBezTo>
                  <a:pt x="97190" y="193254"/>
                  <a:pt x="93271" y="175081"/>
                  <a:pt x="79899" y="159798"/>
                </a:cubicBezTo>
                <a:cubicBezTo>
                  <a:pt x="66120" y="144050"/>
                  <a:pt x="35511" y="115409"/>
                  <a:pt x="35511" y="115409"/>
                </a:cubicBezTo>
                <a:lnTo>
                  <a:pt x="17755" y="62143"/>
                </a:lnTo>
                <a:cubicBezTo>
                  <a:pt x="14796" y="53265"/>
                  <a:pt x="11148" y="44588"/>
                  <a:pt x="8878" y="35510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2618913" y="3408974"/>
            <a:ext cx="230819" cy="488323"/>
          </a:xfrm>
          <a:custGeom>
            <a:avLst/>
            <a:gdLst>
              <a:gd name="connsiteX0" fmla="*/ 0 w 230819"/>
              <a:gd name="connsiteY0" fmla="*/ 488323 h 488323"/>
              <a:gd name="connsiteX1" fmla="*/ 17755 w 230819"/>
              <a:gd name="connsiteY1" fmla="*/ 443935 h 488323"/>
              <a:gd name="connsiteX2" fmla="*/ 0 w 230819"/>
              <a:gd name="connsiteY2" fmla="*/ 337403 h 488323"/>
              <a:gd name="connsiteX3" fmla="*/ 17755 w 230819"/>
              <a:gd name="connsiteY3" fmla="*/ 239748 h 488323"/>
              <a:gd name="connsiteX4" fmla="*/ 35510 w 230819"/>
              <a:gd name="connsiteY4" fmla="*/ 213115 h 488323"/>
              <a:gd name="connsiteX5" fmla="*/ 88776 w 230819"/>
              <a:gd name="connsiteY5" fmla="*/ 106583 h 488323"/>
              <a:gd name="connsiteX6" fmla="*/ 106532 w 230819"/>
              <a:gd name="connsiteY6" fmla="*/ 88828 h 488323"/>
              <a:gd name="connsiteX7" fmla="*/ 186431 w 230819"/>
              <a:gd name="connsiteY7" fmla="*/ 44440 h 488323"/>
              <a:gd name="connsiteX8" fmla="*/ 204186 w 230819"/>
              <a:gd name="connsiteY8" fmla="*/ 26684 h 488323"/>
              <a:gd name="connsiteX9" fmla="*/ 230819 w 230819"/>
              <a:gd name="connsiteY9" fmla="*/ 51 h 4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819" h="488323">
                <a:moveTo>
                  <a:pt x="0" y="488323"/>
                </a:moveTo>
                <a:cubicBezTo>
                  <a:pt x="5918" y="473527"/>
                  <a:pt x="16432" y="459816"/>
                  <a:pt x="17755" y="443935"/>
                </a:cubicBezTo>
                <a:cubicBezTo>
                  <a:pt x="19050" y="428393"/>
                  <a:pt x="4106" y="357934"/>
                  <a:pt x="0" y="337403"/>
                </a:cubicBezTo>
                <a:cubicBezTo>
                  <a:pt x="3061" y="312915"/>
                  <a:pt x="4069" y="267121"/>
                  <a:pt x="17755" y="239748"/>
                </a:cubicBezTo>
                <a:cubicBezTo>
                  <a:pt x="22527" y="230205"/>
                  <a:pt x="31177" y="222865"/>
                  <a:pt x="35510" y="213115"/>
                </a:cubicBezTo>
                <a:cubicBezTo>
                  <a:pt x="58612" y="161135"/>
                  <a:pt x="44483" y="150874"/>
                  <a:pt x="88776" y="106583"/>
                </a:cubicBezTo>
                <a:cubicBezTo>
                  <a:pt x="94695" y="100665"/>
                  <a:pt x="99355" y="93134"/>
                  <a:pt x="106532" y="88828"/>
                </a:cubicBezTo>
                <a:cubicBezTo>
                  <a:pt x="162341" y="55343"/>
                  <a:pt x="105012" y="125864"/>
                  <a:pt x="186431" y="44440"/>
                </a:cubicBezTo>
                <a:cubicBezTo>
                  <a:pt x="192349" y="38521"/>
                  <a:pt x="198957" y="33220"/>
                  <a:pt x="204186" y="26684"/>
                </a:cubicBezTo>
                <a:cubicBezTo>
                  <a:pt x="227461" y="-2411"/>
                  <a:pt x="210196" y="51"/>
                  <a:pt x="230819" y="51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4" name="Полилиния 13"/>
          <p:cNvSpPr/>
          <p:nvPr/>
        </p:nvSpPr>
        <p:spPr>
          <a:xfrm>
            <a:off x="2938509" y="3329126"/>
            <a:ext cx="1704512" cy="603706"/>
          </a:xfrm>
          <a:custGeom>
            <a:avLst/>
            <a:gdLst>
              <a:gd name="connsiteX0" fmla="*/ 0 w 1704512"/>
              <a:gd name="connsiteY0" fmla="*/ 53266 h 603706"/>
              <a:gd name="connsiteX1" fmla="*/ 71021 w 1704512"/>
              <a:gd name="connsiteY1" fmla="*/ 35511 h 603706"/>
              <a:gd name="connsiteX2" fmla="*/ 97654 w 1704512"/>
              <a:gd name="connsiteY2" fmla="*/ 17756 h 603706"/>
              <a:gd name="connsiteX3" fmla="*/ 168675 w 1704512"/>
              <a:gd name="connsiteY3" fmla="*/ 0 h 603706"/>
              <a:gd name="connsiteX4" fmla="*/ 213064 w 1704512"/>
              <a:gd name="connsiteY4" fmla="*/ 8878 h 603706"/>
              <a:gd name="connsiteX5" fmla="*/ 239697 w 1704512"/>
              <a:gd name="connsiteY5" fmla="*/ 26633 h 603706"/>
              <a:gd name="connsiteX6" fmla="*/ 266330 w 1704512"/>
              <a:gd name="connsiteY6" fmla="*/ 35511 h 603706"/>
              <a:gd name="connsiteX7" fmla="*/ 292963 w 1704512"/>
              <a:gd name="connsiteY7" fmla="*/ 53266 h 603706"/>
              <a:gd name="connsiteX8" fmla="*/ 346229 w 1704512"/>
              <a:gd name="connsiteY8" fmla="*/ 71022 h 603706"/>
              <a:gd name="connsiteX9" fmla="*/ 426128 w 1704512"/>
              <a:gd name="connsiteY9" fmla="*/ 97655 h 603706"/>
              <a:gd name="connsiteX10" fmla="*/ 452761 w 1704512"/>
              <a:gd name="connsiteY10" fmla="*/ 106532 h 603706"/>
              <a:gd name="connsiteX11" fmla="*/ 479394 w 1704512"/>
              <a:gd name="connsiteY11" fmla="*/ 124288 h 603706"/>
              <a:gd name="connsiteX12" fmla="*/ 541538 w 1704512"/>
              <a:gd name="connsiteY12" fmla="*/ 142043 h 603706"/>
              <a:gd name="connsiteX13" fmla="*/ 594804 w 1704512"/>
              <a:gd name="connsiteY13" fmla="*/ 159798 h 603706"/>
              <a:gd name="connsiteX14" fmla="*/ 630314 w 1704512"/>
              <a:gd name="connsiteY14" fmla="*/ 168676 h 603706"/>
              <a:gd name="connsiteX15" fmla="*/ 683580 w 1704512"/>
              <a:gd name="connsiteY15" fmla="*/ 186431 h 603706"/>
              <a:gd name="connsiteX16" fmla="*/ 710213 w 1704512"/>
              <a:gd name="connsiteY16" fmla="*/ 195309 h 603706"/>
              <a:gd name="connsiteX17" fmla="*/ 781235 w 1704512"/>
              <a:gd name="connsiteY17" fmla="*/ 230820 h 603706"/>
              <a:gd name="connsiteX18" fmla="*/ 834501 w 1704512"/>
              <a:gd name="connsiteY18" fmla="*/ 248575 h 603706"/>
              <a:gd name="connsiteX19" fmla="*/ 861134 w 1704512"/>
              <a:gd name="connsiteY19" fmla="*/ 257453 h 603706"/>
              <a:gd name="connsiteX20" fmla="*/ 887767 w 1704512"/>
              <a:gd name="connsiteY20" fmla="*/ 275208 h 603706"/>
              <a:gd name="connsiteX21" fmla="*/ 941033 w 1704512"/>
              <a:gd name="connsiteY21" fmla="*/ 292963 h 603706"/>
              <a:gd name="connsiteX22" fmla="*/ 967666 w 1704512"/>
              <a:gd name="connsiteY22" fmla="*/ 301841 h 603706"/>
              <a:gd name="connsiteX23" fmla="*/ 1020932 w 1704512"/>
              <a:gd name="connsiteY23" fmla="*/ 319596 h 603706"/>
              <a:gd name="connsiteX24" fmla="*/ 1056442 w 1704512"/>
              <a:gd name="connsiteY24" fmla="*/ 328474 h 603706"/>
              <a:gd name="connsiteX25" fmla="*/ 1109708 w 1704512"/>
              <a:gd name="connsiteY25" fmla="*/ 346229 h 603706"/>
              <a:gd name="connsiteX26" fmla="*/ 1171852 w 1704512"/>
              <a:gd name="connsiteY26" fmla="*/ 372862 h 603706"/>
              <a:gd name="connsiteX27" fmla="*/ 1198485 w 1704512"/>
              <a:gd name="connsiteY27" fmla="*/ 390618 h 603706"/>
              <a:gd name="connsiteX28" fmla="*/ 1225118 w 1704512"/>
              <a:gd name="connsiteY28" fmla="*/ 399495 h 603706"/>
              <a:gd name="connsiteX29" fmla="*/ 1269507 w 1704512"/>
              <a:gd name="connsiteY29" fmla="*/ 426128 h 603706"/>
              <a:gd name="connsiteX30" fmla="*/ 1322773 w 1704512"/>
              <a:gd name="connsiteY30" fmla="*/ 452761 h 603706"/>
              <a:gd name="connsiteX31" fmla="*/ 1349406 w 1704512"/>
              <a:gd name="connsiteY31" fmla="*/ 470517 h 603706"/>
              <a:gd name="connsiteX32" fmla="*/ 1402672 w 1704512"/>
              <a:gd name="connsiteY32" fmla="*/ 488272 h 603706"/>
              <a:gd name="connsiteX33" fmla="*/ 1429305 w 1704512"/>
              <a:gd name="connsiteY33" fmla="*/ 497150 h 603706"/>
              <a:gd name="connsiteX34" fmla="*/ 1482571 w 1704512"/>
              <a:gd name="connsiteY34" fmla="*/ 514905 h 603706"/>
              <a:gd name="connsiteX35" fmla="*/ 1535837 w 1704512"/>
              <a:gd name="connsiteY35" fmla="*/ 550416 h 603706"/>
              <a:gd name="connsiteX36" fmla="*/ 1589103 w 1704512"/>
              <a:gd name="connsiteY36" fmla="*/ 568171 h 603706"/>
              <a:gd name="connsiteX37" fmla="*/ 1615736 w 1704512"/>
              <a:gd name="connsiteY37" fmla="*/ 585926 h 603706"/>
              <a:gd name="connsiteX38" fmla="*/ 1704512 w 1704512"/>
              <a:gd name="connsiteY38" fmla="*/ 603682 h 60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704512" h="603706">
                <a:moveTo>
                  <a:pt x="0" y="53266"/>
                </a:moveTo>
                <a:cubicBezTo>
                  <a:pt x="16888" y="49889"/>
                  <a:pt x="52819" y="44612"/>
                  <a:pt x="71021" y="35511"/>
                </a:cubicBezTo>
                <a:cubicBezTo>
                  <a:pt x="80564" y="30739"/>
                  <a:pt x="88111" y="22528"/>
                  <a:pt x="97654" y="17756"/>
                </a:cubicBezTo>
                <a:cubicBezTo>
                  <a:pt x="115854" y="8656"/>
                  <a:pt x="151790" y="3377"/>
                  <a:pt x="168675" y="0"/>
                </a:cubicBezTo>
                <a:cubicBezTo>
                  <a:pt x="183471" y="2959"/>
                  <a:pt x="198935" y="3580"/>
                  <a:pt x="213064" y="8878"/>
                </a:cubicBezTo>
                <a:cubicBezTo>
                  <a:pt x="223054" y="12624"/>
                  <a:pt x="230154" y="21861"/>
                  <a:pt x="239697" y="26633"/>
                </a:cubicBezTo>
                <a:cubicBezTo>
                  <a:pt x="248067" y="30818"/>
                  <a:pt x="257960" y="31326"/>
                  <a:pt x="266330" y="35511"/>
                </a:cubicBezTo>
                <a:cubicBezTo>
                  <a:pt x="275873" y="40283"/>
                  <a:pt x="283213" y="48933"/>
                  <a:pt x="292963" y="53266"/>
                </a:cubicBezTo>
                <a:cubicBezTo>
                  <a:pt x="310066" y="60867"/>
                  <a:pt x="328474" y="65104"/>
                  <a:pt x="346229" y="71022"/>
                </a:cubicBezTo>
                <a:lnTo>
                  <a:pt x="426128" y="97655"/>
                </a:lnTo>
                <a:lnTo>
                  <a:pt x="452761" y="106532"/>
                </a:lnTo>
                <a:cubicBezTo>
                  <a:pt x="461639" y="112451"/>
                  <a:pt x="469851" y="119516"/>
                  <a:pt x="479394" y="124288"/>
                </a:cubicBezTo>
                <a:cubicBezTo>
                  <a:pt x="494305" y="131744"/>
                  <a:pt x="527324" y="137779"/>
                  <a:pt x="541538" y="142043"/>
                </a:cubicBezTo>
                <a:cubicBezTo>
                  <a:pt x="559464" y="147421"/>
                  <a:pt x="576647" y="155259"/>
                  <a:pt x="594804" y="159798"/>
                </a:cubicBezTo>
                <a:cubicBezTo>
                  <a:pt x="606641" y="162757"/>
                  <a:pt x="618628" y="165170"/>
                  <a:pt x="630314" y="168676"/>
                </a:cubicBezTo>
                <a:cubicBezTo>
                  <a:pt x="648240" y="174054"/>
                  <a:pt x="665825" y="180513"/>
                  <a:pt x="683580" y="186431"/>
                </a:cubicBezTo>
                <a:lnTo>
                  <a:pt x="710213" y="195309"/>
                </a:lnTo>
                <a:cubicBezTo>
                  <a:pt x="741203" y="226297"/>
                  <a:pt x="720030" y="210418"/>
                  <a:pt x="781235" y="230820"/>
                </a:cubicBezTo>
                <a:lnTo>
                  <a:pt x="834501" y="248575"/>
                </a:lnTo>
                <a:cubicBezTo>
                  <a:pt x="843379" y="251534"/>
                  <a:pt x="853348" y="252262"/>
                  <a:pt x="861134" y="257453"/>
                </a:cubicBezTo>
                <a:cubicBezTo>
                  <a:pt x="870012" y="263371"/>
                  <a:pt x="878017" y="270875"/>
                  <a:pt x="887767" y="275208"/>
                </a:cubicBezTo>
                <a:cubicBezTo>
                  <a:pt x="904870" y="282809"/>
                  <a:pt x="923278" y="287045"/>
                  <a:pt x="941033" y="292963"/>
                </a:cubicBezTo>
                <a:lnTo>
                  <a:pt x="967666" y="301841"/>
                </a:lnTo>
                <a:lnTo>
                  <a:pt x="1020932" y="319596"/>
                </a:lnTo>
                <a:cubicBezTo>
                  <a:pt x="1032769" y="322555"/>
                  <a:pt x="1044756" y="324968"/>
                  <a:pt x="1056442" y="328474"/>
                </a:cubicBezTo>
                <a:cubicBezTo>
                  <a:pt x="1074368" y="333852"/>
                  <a:pt x="1109708" y="346229"/>
                  <a:pt x="1109708" y="346229"/>
                </a:cubicBezTo>
                <a:cubicBezTo>
                  <a:pt x="1176572" y="390807"/>
                  <a:pt x="1091593" y="338466"/>
                  <a:pt x="1171852" y="372862"/>
                </a:cubicBezTo>
                <a:cubicBezTo>
                  <a:pt x="1181659" y="377065"/>
                  <a:pt x="1188942" y="385846"/>
                  <a:pt x="1198485" y="390618"/>
                </a:cubicBezTo>
                <a:cubicBezTo>
                  <a:pt x="1206855" y="394803"/>
                  <a:pt x="1216240" y="396536"/>
                  <a:pt x="1225118" y="399495"/>
                </a:cubicBezTo>
                <a:cubicBezTo>
                  <a:pt x="1259801" y="434178"/>
                  <a:pt x="1223407" y="403078"/>
                  <a:pt x="1269507" y="426128"/>
                </a:cubicBezTo>
                <a:cubicBezTo>
                  <a:pt x="1338345" y="460547"/>
                  <a:pt x="1255831" y="430449"/>
                  <a:pt x="1322773" y="452761"/>
                </a:cubicBezTo>
                <a:cubicBezTo>
                  <a:pt x="1331651" y="458680"/>
                  <a:pt x="1339656" y="466184"/>
                  <a:pt x="1349406" y="470517"/>
                </a:cubicBezTo>
                <a:cubicBezTo>
                  <a:pt x="1366509" y="478118"/>
                  <a:pt x="1384917" y="482354"/>
                  <a:pt x="1402672" y="488272"/>
                </a:cubicBezTo>
                <a:lnTo>
                  <a:pt x="1429305" y="497150"/>
                </a:lnTo>
                <a:cubicBezTo>
                  <a:pt x="1429310" y="497152"/>
                  <a:pt x="1482567" y="514902"/>
                  <a:pt x="1482571" y="514905"/>
                </a:cubicBezTo>
                <a:cubicBezTo>
                  <a:pt x="1500326" y="526742"/>
                  <a:pt x="1515593" y="543668"/>
                  <a:pt x="1535837" y="550416"/>
                </a:cubicBezTo>
                <a:cubicBezTo>
                  <a:pt x="1553592" y="556334"/>
                  <a:pt x="1573530" y="557790"/>
                  <a:pt x="1589103" y="568171"/>
                </a:cubicBezTo>
                <a:cubicBezTo>
                  <a:pt x="1597981" y="574089"/>
                  <a:pt x="1605709" y="582280"/>
                  <a:pt x="1615736" y="585926"/>
                </a:cubicBezTo>
                <a:cubicBezTo>
                  <a:pt x="1668512" y="605117"/>
                  <a:pt x="1668172" y="603682"/>
                  <a:pt x="1704512" y="603682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4714043" y="3950563"/>
            <a:ext cx="1180730" cy="168676"/>
          </a:xfrm>
          <a:custGeom>
            <a:avLst/>
            <a:gdLst>
              <a:gd name="connsiteX0" fmla="*/ 0 w 1180730"/>
              <a:gd name="connsiteY0" fmla="*/ 0 h 168676"/>
              <a:gd name="connsiteX1" fmla="*/ 115409 w 1180730"/>
              <a:gd name="connsiteY1" fmla="*/ 17755 h 168676"/>
              <a:gd name="connsiteX2" fmla="*/ 133165 w 1180730"/>
              <a:gd name="connsiteY2" fmla="*/ 35511 h 168676"/>
              <a:gd name="connsiteX3" fmla="*/ 186431 w 1180730"/>
              <a:gd name="connsiteY3" fmla="*/ 71021 h 168676"/>
              <a:gd name="connsiteX4" fmla="*/ 239697 w 1180730"/>
              <a:gd name="connsiteY4" fmla="*/ 88777 h 168676"/>
              <a:gd name="connsiteX5" fmla="*/ 355107 w 1180730"/>
              <a:gd name="connsiteY5" fmla="*/ 79899 h 168676"/>
              <a:gd name="connsiteX6" fmla="*/ 381740 w 1180730"/>
              <a:gd name="connsiteY6" fmla="*/ 62144 h 168676"/>
              <a:gd name="connsiteX7" fmla="*/ 470516 w 1180730"/>
              <a:gd name="connsiteY7" fmla="*/ 44388 h 168676"/>
              <a:gd name="connsiteX8" fmla="*/ 594804 w 1180730"/>
              <a:gd name="connsiteY8" fmla="*/ 53266 h 168676"/>
              <a:gd name="connsiteX9" fmla="*/ 648070 w 1180730"/>
              <a:gd name="connsiteY9" fmla="*/ 71021 h 168676"/>
              <a:gd name="connsiteX10" fmla="*/ 665825 w 1180730"/>
              <a:gd name="connsiteY10" fmla="*/ 88777 h 168676"/>
              <a:gd name="connsiteX11" fmla="*/ 719091 w 1180730"/>
              <a:gd name="connsiteY11" fmla="*/ 106532 h 168676"/>
              <a:gd name="connsiteX12" fmla="*/ 745724 w 1180730"/>
              <a:gd name="connsiteY12" fmla="*/ 115410 h 168676"/>
              <a:gd name="connsiteX13" fmla="*/ 816745 w 1180730"/>
              <a:gd name="connsiteY13" fmla="*/ 133165 h 168676"/>
              <a:gd name="connsiteX14" fmla="*/ 905522 w 1180730"/>
              <a:gd name="connsiteY14" fmla="*/ 159798 h 168676"/>
              <a:gd name="connsiteX15" fmla="*/ 1180730 w 1180730"/>
              <a:gd name="connsiteY15" fmla="*/ 168676 h 16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0730" h="168676">
                <a:moveTo>
                  <a:pt x="0" y="0"/>
                </a:moveTo>
                <a:cubicBezTo>
                  <a:pt x="5116" y="512"/>
                  <a:pt x="89816" y="2400"/>
                  <a:pt x="115409" y="17755"/>
                </a:cubicBezTo>
                <a:cubicBezTo>
                  <a:pt x="122586" y="22061"/>
                  <a:pt x="126469" y="30489"/>
                  <a:pt x="133165" y="35511"/>
                </a:cubicBezTo>
                <a:cubicBezTo>
                  <a:pt x="150236" y="48314"/>
                  <a:pt x="166187" y="64273"/>
                  <a:pt x="186431" y="71021"/>
                </a:cubicBezTo>
                <a:lnTo>
                  <a:pt x="239697" y="88777"/>
                </a:lnTo>
                <a:cubicBezTo>
                  <a:pt x="278167" y="85818"/>
                  <a:pt x="317184" y="87010"/>
                  <a:pt x="355107" y="79899"/>
                </a:cubicBezTo>
                <a:cubicBezTo>
                  <a:pt x="365594" y="77933"/>
                  <a:pt x="371933" y="66347"/>
                  <a:pt x="381740" y="62144"/>
                </a:cubicBezTo>
                <a:cubicBezTo>
                  <a:pt x="398597" y="54920"/>
                  <a:pt x="458498" y="46391"/>
                  <a:pt x="470516" y="44388"/>
                </a:cubicBezTo>
                <a:cubicBezTo>
                  <a:pt x="511945" y="47347"/>
                  <a:pt x="553729" y="47105"/>
                  <a:pt x="594804" y="53266"/>
                </a:cubicBezTo>
                <a:cubicBezTo>
                  <a:pt x="613313" y="56042"/>
                  <a:pt x="648070" y="71021"/>
                  <a:pt x="648070" y="71021"/>
                </a:cubicBezTo>
                <a:cubicBezTo>
                  <a:pt x="653988" y="76940"/>
                  <a:pt x="658339" y="85034"/>
                  <a:pt x="665825" y="88777"/>
                </a:cubicBezTo>
                <a:cubicBezTo>
                  <a:pt x="682565" y="97147"/>
                  <a:pt x="701336" y="100614"/>
                  <a:pt x="719091" y="106532"/>
                </a:cubicBezTo>
                <a:cubicBezTo>
                  <a:pt x="727969" y="109491"/>
                  <a:pt x="736645" y="113140"/>
                  <a:pt x="745724" y="115410"/>
                </a:cubicBezTo>
                <a:cubicBezTo>
                  <a:pt x="769398" y="121328"/>
                  <a:pt x="793595" y="125448"/>
                  <a:pt x="816745" y="133165"/>
                </a:cubicBezTo>
                <a:cubicBezTo>
                  <a:pt x="824415" y="135722"/>
                  <a:pt x="889126" y="158804"/>
                  <a:pt x="905522" y="159798"/>
                </a:cubicBezTo>
                <a:cubicBezTo>
                  <a:pt x="1055369" y="168880"/>
                  <a:pt x="1084930" y="168676"/>
                  <a:pt x="1180730" y="168676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Полилиния 17"/>
          <p:cNvSpPr/>
          <p:nvPr/>
        </p:nvSpPr>
        <p:spPr>
          <a:xfrm>
            <a:off x="5974672" y="4145872"/>
            <a:ext cx="2290439" cy="277083"/>
          </a:xfrm>
          <a:custGeom>
            <a:avLst/>
            <a:gdLst>
              <a:gd name="connsiteX0" fmla="*/ 0 w 2290439"/>
              <a:gd name="connsiteY0" fmla="*/ 0 h 277083"/>
              <a:gd name="connsiteX1" fmla="*/ 79899 w 2290439"/>
              <a:gd name="connsiteY1" fmla="*/ 17755 h 277083"/>
              <a:gd name="connsiteX2" fmla="*/ 106532 w 2290439"/>
              <a:gd name="connsiteY2" fmla="*/ 35511 h 277083"/>
              <a:gd name="connsiteX3" fmla="*/ 159798 w 2290439"/>
              <a:gd name="connsiteY3" fmla="*/ 53266 h 277083"/>
              <a:gd name="connsiteX4" fmla="*/ 213064 w 2290439"/>
              <a:gd name="connsiteY4" fmla="*/ 71021 h 277083"/>
              <a:gd name="connsiteX5" fmla="*/ 266330 w 2290439"/>
              <a:gd name="connsiteY5" fmla="*/ 79899 h 277083"/>
              <a:gd name="connsiteX6" fmla="*/ 328474 w 2290439"/>
              <a:gd name="connsiteY6" fmla="*/ 88777 h 277083"/>
              <a:gd name="connsiteX7" fmla="*/ 372862 w 2290439"/>
              <a:gd name="connsiteY7" fmla="*/ 97654 h 277083"/>
              <a:gd name="connsiteX8" fmla="*/ 523782 w 2290439"/>
              <a:gd name="connsiteY8" fmla="*/ 106532 h 277083"/>
              <a:gd name="connsiteX9" fmla="*/ 594804 w 2290439"/>
              <a:gd name="connsiteY9" fmla="*/ 124287 h 277083"/>
              <a:gd name="connsiteX10" fmla="*/ 621437 w 2290439"/>
              <a:gd name="connsiteY10" fmla="*/ 133165 h 277083"/>
              <a:gd name="connsiteX11" fmla="*/ 825623 w 2290439"/>
              <a:gd name="connsiteY11" fmla="*/ 142043 h 277083"/>
              <a:gd name="connsiteX12" fmla="*/ 878889 w 2290439"/>
              <a:gd name="connsiteY12" fmla="*/ 150920 h 277083"/>
              <a:gd name="connsiteX13" fmla="*/ 905522 w 2290439"/>
              <a:gd name="connsiteY13" fmla="*/ 159798 h 277083"/>
              <a:gd name="connsiteX14" fmla="*/ 941033 w 2290439"/>
              <a:gd name="connsiteY14" fmla="*/ 168676 h 277083"/>
              <a:gd name="connsiteX15" fmla="*/ 994299 w 2290439"/>
              <a:gd name="connsiteY15" fmla="*/ 186431 h 277083"/>
              <a:gd name="connsiteX16" fmla="*/ 1020932 w 2290439"/>
              <a:gd name="connsiteY16" fmla="*/ 195309 h 277083"/>
              <a:gd name="connsiteX17" fmla="*/ 1056443 w 2290439"/>
              <a:gd name="connsiteY17" fmla="*/ 204186 h 277083"/>
              <a:gd name="connsiteX18" fmla="*/ 1100831 w 2290439"/>
              <a:gd name="connsiteY18" fmla="*/ 213064 h 277083"/>
              <a:gd name="connsiteX19" fmla="*/ 1127464 w 2290439"/>
              <a:gd name="connsiteY19" fmla="*/ 221942 h 277083"/>
              <a:gd name="connsiteX20" fmla="*/ 1260629 w 2290439"/>
              <a:gd name="connsiteY20" fmla="*/ 230819 h 277083"/>
              <a:gd name="connsiteX21" fmla="*/ 1287262 w 2290439"/>
              <a:gd name="connsiteY21" fmla="*/ 239697 h 277083"/>
              <a:gd name="connsiteX22" fmla="*/ 1509204 w 2290439"/>
              <a:gd name="connsiteY22" fmla="*/ 257452 h 277083"/>
              <a:gd name="connsiteX23" fmla="*/ 1731145 w 2290439"/>
              <a:gd name="connsiteY23" fmla="*/ 275208 h 277083"/>
              <a:gd name="connsiteX24" fmla="*/ 1908699 w 2290439"/>
              <a:gd name="connsiteY24" fmla="*/ 266330 h 277083"/>
              <a:gd name="connsiteX25" fmla="*/ 1997476 w 2290439"/>
              <a:gd name="connsiteY25" fmla="*/ 248575 h 277083"/>
              <a:gd name="connsiteX26" fmla="*/ 2024109 w 2290439"/>
              <a:gd name="connsiteY26" fmla="*/ 239697 h 277083"/>
              <a:gd name="connsiteX27" fmla="*/ 2059619 w 2290439"/>
              <a:gd name="connsiteY27" fmla="*/ 230819 h 277083"/>
              <a:gd name="connsiteX28" fmla="*/ 2086252 w 2290439"/>
              <a:gd name="connsiteY28" fmla="*/ 221942 h 277083"/>
              <a:gd name="connsiteX29" fmla="*/ 2157274 w 2290439"/>
              <a:gd name="connsiteY29" fmla="*/ 213064 h 277083"/>
              <a:gd name="connsiteX30" fmla="*/ 2210540 w 2290439"/>
              <a:gd name="connsiteY30" fmla="*/ 195309 h 277083"/>
              <a:gd name="connsiteX31" fmla="*/ 2237173 w 2290439"/>
              <a:gd name="connsiteY31" fmla="*/ 186431 h 277083"/>
              <a:gd name="connsiteX32" fmla="*/ 2281561 w 2290439"/>
              <a:gd name="connsiteY32" fmla="*/ 150920 h 277083"/>
              <a:gd name="connsiteX33" fmla="*/ 2290439 w 2290439"/>
              <a:gd name="connsiteY33" fmla="*/ 133165 h 27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90439" h="277083">
                <a:moveTo>
                  <a:pt x="0" y="0"/>
                </a:moveTo>
                <a:cubicBezTo>
                  <a:pt x="20450" y="3409"/>
                  <a:pt x="58048" y="6829"/>
                  <a:pt x="79899" y="17755"/>
                </a:cubicBezTo>
                <a:cubicBezTo>
                  <a:pt x="89442" y="22527"/>
                  <a:pt x="96782" y="31178"/>
                  <a:pt x="106532" y="35511"/>
                </a:cubicBezTo>
                <a:cubicBezTo>
                  <a:pt x="123635" y="43112"/>
                  <a:pt x="142043" y="47348"/>
                  <a:pt x="159798" y="53266"/>
                </a:cubicBezTo>
                <a:cubicBezTo>
                  <a:pt x="159805" y="53268"/>
                  <a:pt x="213056" y="71020"/>
                  <a:pt x="213064" y="71021"/>
                </a:cubicBezTo>
                <a:lnTo>
                  <a:pt x="266330" y="79899"/>
                </a:lnTo>
                <a:cubicBezTo>
                  <a:pt x="287012" y="83081"/>
                  <a:pt x="307834" y="85337"/>
                  <a:pt x="328474" y="88777"/>
                </a:cubicBezTo>
                <a:cubicBezTo>
                  <a:pt x="343358" y="91258"/>
                  <a:pt x="357835" y="96288"/>
                  <a:pt x="372862" y="97654"/>
                </a:cubicBezTo>
                <a:cubicBezTo>
                  <a:pt x="423049" y="102216"/>
                  <a:pt x="473475" y="103573"/>
                  <a:pt x="523782" y="106532"/>
                </a:cubicBezTo>
                <a:cubicBezTo>
                  <a:pt x="547456" y="112450"/>
                  <a:pt x="571654" y="116570"/>
                  <a:pt x="594804" y="124287"/>
                </a:cubicBezTo>
                <a:cubicBezTo>
                  <a:pt x="603682" y="127246"/>
                  <a:pt x="612107" y="132447"/>
                  <a:pt x="621437" y="133165"/>
                </a:cubicBezTo>
                <a:cubicBezTo>
                  <a:pt x="689363" y="138390"/>
                  <a:pt x="757561" y="139084"/>
                  <a:pt x="825623" y="142043"/>
                </a:cubicBezTo>
                <a:cubicBezTo>
                  <a:pt x="843378" y="145002"/>
                  <a:pt x="861317" y="147015"/>
                  <a:pt x="878889" y="150920"/>
                </a:cubicBezTo>
                <a:cubicBezTo>
                  <a:pt x="888024" y="152950"/>
                  <a:pt x="896524" y="157227"/>
                  <a:pt x="905522" y="159798"/>
                </a:cubicBezTo>
                <a:cubicBezTo>
                  <a:pt x="917254" y="163150"/>
                  <a:pt x="929346" y="165170"/>
                  <a:pt x="941033" y="168676"/>
                </a:cubicBezTo>
                <a:cubicBezTo>
                  <a:pt x="958959" y="174054"/>
                  <a:pt x="976544" y="180513"/>
                  <a:pt x="994299" y="186431"/>
                </a:cubicBezTo>
                <a:cubicBezTo>
                  <a:pt x="1003177" y="189390"/>
                  <a:pt x="1011853" y="193040"/>
                  <a:pt x="1020932" y="195309"/>
                </a:cubicBezTo>
                <a:cubicBezTo>
                  <a:pt x="1032769" y="198268"/>
                  <a:pt x="1044532" y="201539"/>
                  <a:pt x="1056443" y="204186"/>
                </a:cubicBezTo>
                <a:cubicBezTo>
                  <a:pt x="1071173" y="207459"/>
                  <a:pt x="1086193" y="209404"/>
                  <a:pt x="1100831" y="213064"/>
                </a:cubicBezTo>
                <a:cubicBezTo>
                  <a:pt x="1109909" y="215334"/>
                  <a:pt x="1118163" y="220909"/>
                  <a:pt x="1127464" y="221942"/>
                </a:cubicBezTo>
                <a:cubicBezTo>
                  <a:pt x="1171679" y="226855"/>
                  <a:pt x="1216241" y="227860"/>
                  <a:pt x="1260629" y="230819"/>
                </a:cubicBezTo>
                <a:cubicBezTo>
                  <a:pt x="1269507" y="233778"/>
                  <a:pt x="1278055" y="238023"/>
                  <a:pt x="1287262" y="239697"/>
                </a:cubicBezTo>
                <a:cubicBezTo>
                  <a:pt x="1352383" y="251538"/>
                  <a:pt x="1452552" y="254120"/>
                  <a:pt x="1509204" y="257452"/>
                </a:cubicBezTo>
                <a:cubicBezTo>
                  <a:pt x="1593655" y="285603"/>
                  <a:pt x="1554397" y="275208"/>
                  <a:pt x="1731145" y="275208"/>
                </a:cubicBezTo>
                <a:cubicBezTo>
                  <a:pt x="1790404" y="275208"/>
                  <a:pt x="1849514" y="269289"/>
                  <a:pt x="1908699" y="266330"/>
                </a:cubicBezTo>
                <a:cubicBezTo>
                  <a:pt x="1950543" y="259356"/>
                  <a:pt x="1960402" y="259167"/>
                  <a:pt x="1997476" y="248575"/>
                </a:cubicBezTo>
                <a:cubicBezTo>
                  <a:pt x="2006474" y="246004"/>
                  <a:pt x="2015111" y="242268"/>
                  <a:pt x="2024109" y="239697"/>
                </a:cubicBezTo>
                <a:cubicBezTo>
                  <a:pt x="2035841" y="236345"/>
                  <a:pt x="2047887" y="234171"/>
                  <a:pt x="2059619" y="230819"/>
                </a:cubicBezTo>
                <a:cubicBezTo>
                  <a:pt x="2068617" y="228248"/>
                  <a:pt x="2077045" y="223616"/>
                  <a:pt x="2086252" y="221942"/>
                </a:cubicBezTo>
                <a:cubicBezTo>
                  <a:pt x="2109725" y="217674"/>
                  <a:pt x="2133600" y="216023"/>
                  <a:pt x="2157274" y="213064"/>
                </a:cubicBezTo>
                <a:lnTo>
                  <a:pt x="2210540" y="195309"/>
                </a:lnTo>
                <a:cubicBezTo>
                  <a:pt x="2219418" y="192350"/>
                  <a:pt x="2229387" y="191622"/>
                  <a:pt x="2237173" y="186431"/>
                </a:cubicBezTo>
                <a:cubicBezTo>
                  <a:pt x="2254648" y="174781"/>
                  <a:pt x="2268909" y="167789"/>
                  <a:pt x="2281561" y="150920"/>
                </a:cubicBezTo>
                <a:cubicBezTo>
                  <a:pt x="2285531" y="145626"/>
                  <a:pt x="2287480" y="139083"/>
                  <a:pt x="2290439" y="133165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1" name="Полилиния 20"/>
          <p:cNvSpPr/>
          <p:nvPr/>
        </p:nvSpPr>
        <p:spPr>
          <a:xfrm>
            <a:off x="7093258" y="3097980"/>
            <a:ext cx="1296140" cy="1118913"/>
          </a:xfrm>
          <a:custGeom>
            <a:avLst/>
            <a:gdLst>
              <a:gd name="connsiteX0" fmla="*/ 1233996 w 1296140"/>
              <a:gd name="connsiteY0" fmla="*/ 1118913 h 1118913"/>
              <a:gd name="connsiteX1" fmla="*/ 1278385 w 1296140"/>
              <a:gd name="connsiteY1" fmla="*/ 1021259 h 1118913"/>
              <a:gd name="connsiteX2" fmla="*/ 1287262 w 1296140"/>
              <a:gd name="connsiteY2" fmla="*/ 994626 h 1118913"/>
              <a:gd name="connsiteX3" fmla="*/ 1296140 w 1296140"/>
              <a:gd name="connsiteY3" fmla="*/ 888094 h 1118913"/>
              <a:gd name="connsiteX4" fmla="*/ 1287262 w 1296140"/>
              <a:gd name="connsiteY4" fmla="*/ 799317 h 1118913"/>
              <a:gd name="connsiteX5" fmla="*/ 1260629 w 1296140"/>
              <a:gd name="connsiteY5" fmla="*/ 719418 h 1118913"/>
              <a:gd name="connsiteX6" fmla="*/ 1242874 w 1296140"/>
              <a:gd name="connsiteY6" fmla="*/ 657274 h 1118913"/>
              <a:gd name="connsiteX7" fmla="*/ 1207363 w 1296140"/>
              <a:gd name="connsiteY7" fmla="*/ 612886 h 1118913"/>
              <a:gd name="connsiteX8" fmla="*/ 1162975 w 1296140"/>
              <a:gd name="connsiteY8" fmla="*/ 550742 h 1118913"/>
              <a:gd name="connsiteX9" fmla="*/ 1127464 w 1296140"/>
              <a:gd name="connsiteY9" fmla="*/ 506354 h 1118913"/>
              <a:gd name="connsiteX10" fmla="*/ 1109709 w 1296140"/>
              <a:gd name="connsiteY10" fmla="*/ 479721 h 1118913"/>
              <a:gd name="connsiteX11" fmla="*/ 1083076 w 1296140"/>
              <a:gd name="connsiteY11" fmla="*/ 461966 h 1118913"/>
              <a:gd name="connsiteX12" fmla="*/ 1047565 w 1296140"/>
              <a:gd name="connsiteY12" fmla="*/ 426455 h 1118913"/>
              <a:gd name="connsiteX13" fmla="*/ 1020932 w 1296140"/>
              <a:gd name="connsiteY13" fmla="*/ 399822 h 1118913"/>
              <a:gd name="connsiteX14" fmla="*/ 994299 w 1296140"/>
              <a:gd name="connsiteY14" fmla="*/ 382067 h 1118913"/>
              <a:gd name="connsiteX15" fmla="*/ 976544 w 1296140"/>
              <a:gd name="connsiteY15" fmla="*/ 364311 h 1118913"/>
              <a:gd name="connsiteX16" fmla="*/ 958789 w 1296140"/>
              <a:gd name="connsiteY16" fmla="*/ 337678 h 1118913"/>
              <a:gd name="connsiteX17" fmla="*/ 932156 w 1296140"/>
              <a:gd name="connsiteY17" fmla="*/ 328801 h 1118913"/>
              <a:gd name="connsiteX18" fmla="*/ 914400 w 1296140"/>
              <a:gd name="connsiteY18" fmla="*/ 311045 h 1118913"/>
              <a:gd name="connsiteX19" fmla="*/ 861134 w 1296140"/>
              <a:gd name="connsiteY19" fmla="*/ 275535 h 1118913"/>
              <a:gd name="connsiteX20" fmla="*/ 843379 w 1296140"/>
              <a:gd name="connsiteY20" fmla="*/ 257779 h 1118913"/>
              <a:gd name="connsiteX21" fmla="*/ 825624 w 1296140"/>
              <a:gd name="connsiteY21" fmla="*/ 231146 h 1118913"/>
              <a:gd name="connsiteX22" fmla="*/ 790113 w 1296140"/>
              <a:gd name="connsiteY22" fmla="*/ 213391 h 1118913"/>
              <a:gd name="connsiteX23" fmla="*/ 710214 w 1296140"/>
              <a:gd name="connsiteY23" fmla="*/ 142370 h 1118913"/>
              <a:gd name="connsiteX24" fmla="*/ 692459 w 1296140"/>
              <a:gd name="connsiteY24" fmla="*/ 124614 h 1118913"/>
              <a:gd name="connsiteX25" fmla="*/ 656948 w 1296140"/>
              <a:gd name="connsiteY25" fmla="*/ 106859 h 1118913"/>
              <a:gd name="connsiteX26" fmla="*/ 585926 w 1296140"/>
              <a:gd name="connsiteY26" fmla="*/ 89103 h 1118913"/>
              <a:gd name="connsiteX27" fmla="*/ 559293 w 1296140"/>
              <a:gd name="connsiteY27" fmla="*/ 71348 h 1118913"/>
              <a:gd name="connsiteX28" fmla="*/ 523783 w 1296140"/>
              <a:gd name="connsiteY28" fmla="*/ 62470 h 1118913"/>
              <a:gd name="connsiteX29" fmla="*/ 443884 w 1296140"/>
              <a:gd name="connsiteY29" fmla="*/ 35837 h 1118913"/>
              <a:gd name="connsiteX30" fmla="*/ 417251 w 1296140"/>
              <a:gd name="connsiteY30" fmla="*/ 26960 h 1118913"/>
              <a:gd name="connsiteX31" fmla="*/ 363985 w 1296140"/>
              <a:gd name="connsiteY31" fmla="*/ 18082 h 1118913"/>
              <a:gd name="connsiteX32" fmla="*/ 337352 w 1296140"/>
              <a:gd name="connsiteY32" fmla="*/ 9204 h 1118913"/>
              <a:gd name="connsiteX33" fmla="*/ 0 w 1296140"/>
              <a:gd name="connsiteY33" fmla="*/ 327 h 111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6140" h="1118913">
                <a:moveTo>
                  <a:pt x="1233996" y="1118913"/>
                </a:moveTo>
                <a:cubicBezTo>
                  <a:pt x="1270256" y="1058479"/>
                  <a:pt x="1255174" y="1090891"/>
                  <a:pt x="1278385" y="1021259"/>
                </a:cubicBezTo>
                <a:lnTo>
                  <a:pt x="1287262" y="994626"/>
                </a:lnTo>
                <a:cubicBezTo>
                  <a:pt x="1290221" y="959115"/>
                  <a:pt x="1296140" y="923728"/>
                  <a:pt x="1296140" y="888094"/>
                </a:cubicBezTo>
                <a:cubicBezTo>
                  <a:pt x="1296140" y="858354"/>
                  <a:pt x="1292743" y="828548"/>
                  <a:pt x="1287262" y="799317"/>
                </a:cubicBezTo>
                <a:cubicBezTo>
                  <a:pt x="1280596" y="763763"/>
                  <a:pt x="1268402" y="750512"/>
                  <a:pt x="1260629" y="719418"/>
                </a:cubicBezTo>
                <a:cubicBezTo>
                  <a:pt x="1257783" y="708035"/>
                  <a:pt x="1249244" y="670014"/>
                  <a:pt x="1242874" y="657274"/>
                </a:cubicBezTo>
                <a:cubicBezTo>
                  <a:pt x="1231674" y="634874"/>
                  <a:pt x="1223879" y="629402"/>
                  <a:pt x="1207363" y="612886"/>
                </a:cubicBezTo>
                <a:cubicBezTo>
                  <a:pt x="1185343" y="546822"/>
                  <a:pt x="1219145" y="634998"/>
                  <a:pt x="1162975" y="550742"/>
                </a:cubicBezTo>
                <a:cubicBezTo>
                  <a:pt x="1108327" y="468769"/>
                  <a:pt x="1178064" y="569603"/>
                  <a:pt x="1127464" y="506354"/>
                </a:cubicBezTo>
                <a:cubicBezTo>
                  <a:pt x="1120799" y="498023"/>
                  <a:pt x="1117254" y="487266"/>
                  <a:pt x="1109709" y="479721"/>
                </a:cubicBezTo>
                <a:cubicBezTo>
                  <a:pt x="1102164" y="472176"/>
                  <a:pt x="1091177" y="468910"/>
                  <a:pt x="1083076" y="461966"/>
                </a:cubicBezTo>
                <a:cubicBezTo>
                  <a:pt x="1070366" y="451072"/>
                  <a:pt x="1059402" y="438292"/>
                  <a:pt x="1047565" y="426455"/>
                </a:cubicBezTo>
                <a:cubicBezTo>
                  <a:pt x="1038687" y="417577"/>
                  <a:pt x="1031378" y="406786"/>
                  <a:pt x="1020932" y="399822"/>
                </a:cubicBezTo>
                <a:cubicBezTo>
                  <a:pt x="1012054" y="393904"/>
                  <a:pt x="1002630" y="388732"/>
                  <a:pt x="994299" y="382067"/>
                </a:cubicBezTo>
                <a:cubicBezTo>
                  <a:pt x="987763" y="376838"/>
                  <a:pt x="981773" y="370847"/>
                  <a:pt x="976544" y="364311"/>
                </a:cubicBezTo>
                <a:cubicBezTo>
                  <a:pt x="969879" y="355979"/>
                  <a:pt x="967121" y="344343"/>
                  <a:pt x="958789" y="337678"/>
                </a:cubicBezTo>
                <a:cubicBezTo>
                  <a:pt x="951482" y="331832"/>
                  <a:pt x="941034" y="331760"/>
                  <a:pt x="932156" y="328801"/>
                </a:cubicBezTo>
                <a:cubicBezTo>
                  <a:pt x="926237" y="322882"/>
                  <a:pt x="921096" y="316067"/>
                  <a:pt x="914400" y="311045"/>
                </a:cubicBezTo>
                <a:cubicBezTo>
                  <a:pt x="897329" y="298242"/>
                  <a:pt x="876223" y="290624"/>
                  <a:pt x="861134" y="275535"/>
                </a:cubicBezTo>
                <a:cubicBezTo>
                  <a:pt x="855216" y="269616"/>
                  <a:pt x="848608" y="264315"/>
                  <a:pt x="843379" y="257779"/>
                </a:cubicBezTo>
                <a:cubicBezTo>
                  <a:pt x="836714" y="249447"/>
                  <a:pt x="833821" y="237976"/>
                  <a:pt x="825624" y="231146"/>
                </a:cubicBezTo>
                <a:cubicBezTo>
                  <a:pt x="815457" y="222674"/>
                  <a:pt x="801950" y="219309"/>
                  <a:pt x="790113" y="213391"/>
                </a:cubicBezTo>
                <a:cubicBezTo>
                  <a:pt x="654718" y="77996"/>
                  <a:pt x="789432" y="205745"/>
                  <a:pt x="710214" y="142370"/>
                </a:cubicBezTo>
                <a:cubicBezTo>
                  <a:pt x="703678" y="137141"/>
                  <a:pt x="699423" y="129257"/>
                  <a:pt x="692459" y="124614"/>
                </a:cubicBezTo>
                <a:cubicBezTo>
                  <a:pt x="681448" y="117273"/>
                  <a:pt x="669503" y="111044"/>
                  <a:pt x="656948" y="106859"/>
                </a:cubicBezTo>
                <a:cubicBezTo>
                  <a:pt x="626555" y="96728"/>
                  <a:pt x="612503" y="102392"/>
                  <a:pt x="585926" y="89103"/>
                </a:cubicBezTo>
                <a:cubicBezTo>
                  <a:pt x="576383" y="84331"/>
                  <a:pt x="569100" y="75551"/>
                  <a:pt x="559293" y="71348"/>
                </a:cubicBezTo>
                <a:cubicBezTo>
                  <a:pt x="548079" y="66542"/>
                  <a:pt x="535469" y="65976"/>
                  <a:pt x="523783" y="62470"/>
                </a:cubicBezTo>
                <a:cubicBezTo>
                  <a:pt x="523733" y="62455"/>
                  <a:pt x="457225" y="40284"/>
                  <a:pt x="443884" y="35837"/>
                </a:cubicBezTo>
                <a:cubicBezTo>
                  <a:pt x="435006" y="32878"/>
                  <a:pt x="426481" y="28498"/>
                  <a:pt x="417251" y="26960"/>
                </a:cubicBezTo>
                <a:cubicBezTo>
                  <a:pt x="399496" y="24001"/>
                  <a:pt x="381557" y="21987"/>
                  <a:pt x="363985" y="18082"/>
                </a:cubicBezTo>
                <a:cubicBezTo>
                  <a:pt x="354850" y="16052"/>
                  <a:pt x="346671" y="10051"/>
                  <a:pt x="337352" y="9204"/>
                </a:cubicBezTo>
                <a:cubicBezTo>
                  <a:pt x="207198" y="-2628"/>
                  <a:pt x="130440" y="327"/>
                  <a:pt x="0" y="327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3879168" y="3124940"/>
            <a:ext cx="3151947" cy="461639"/>
          </a:xfrm>
          <a:custGeom>
            <a:avLst/>
            <a:gdLst>
              <a:gd name="connsiteX0" fmla="*/ 3151947 w 3151947"/>
              <a:gd name="connsiteY0" fmla="*/ 0 h 461639"/>
              <a:gd name="connsiteX1" fmla="*/ 3080925 w 3151947"/>
              <a:gd name="connsiteY1" fmla="*/ 8877 h 461639"/>
              <a:gd name="connsiteX2" fmla="*/ 3054292 w 3151947"/>
              <a:gd name="connsiteY2" fmla="*/ 17755 h 461639"/>
              <a:gd name="connsiteX3" fmla="*/ 2965515 w 3151947"/>
              <a:gd name="connsiteY3" fmla="*/ 26633 h 461639"/>
              <a:gd name="connsiteX4" fmla="*/ 2734696 w 3151947"/>
              <a:gd name="connsiteY4" fmla="*/ 17755 h 461639"/>
              <a:gd name="connsiteX5" fmla="*/ 2406222 w 3151947"/>
              <a:gd name="connsiteY5" fmla="*/ 35510 h 461639"/>
              <a:gd name="connsiteX6" fmla="*/ 2281935 w 3151947"/>
              <a:gd name="connsiteY6" fmla="*/ 44388 h 461639"/>
              <a:gd name="connsiteX7" fmla="*/ 2184281 w 3151947"/>
              <a:gd name="connsiteY7" fmla="*/ 62143 h 461639"/>
              <a:gd name="connsiteX8" fmla="*/ 2086626 w 3151947"/>
              <a:gd name="connsiteY8" fmla="*/ 71021 h 461639"/>
              <a:gd name="connsiteX9" fmla="*/ 1980094 w 3151947"/>
              <a:gd name="connsiteY9" fmla="*/ 88777 h 461639"/>
              <a:gd name="connsiteX10" fmla="*/ 1935706 w 3151947"/>
              <a:gd name="connsiteY10" fmla="*/ 97654 h 461639"/>
              <a:gd name="connsiteX11" fmla="*/ 1767030 w 3151947"/>
              <a:gd name="connsiteY11" fmla="*/ 115410 h 461639"/>
              <a:gd name="connsiteX12" fmla="*/ 1740397 w 3151947"/>
              <a:gd name="connsiteY12" fmla="*/ 124287 h 461639"/>
              <a:gd name="connsiteX13" fmla="*/ 1696009 w 3151947"/>
              <a:gd name="connsiteY13" fmla="*/ 133165 h 461639"/>
              <a:gd name="connsiteX14" fmla="*/ 1474067 w 3151947"/>
              <a:gd name="connsiteY14" fmla="*/ 150920 h 461639"/>
              <a:gd name="connsiteX15" fmla="*/ 1403046 w 3151947"/>
              <a:gd name="connsiteY15" fmla="*/ 159798 h 461639"/>
              <a:gd name="connsiteX16" fmla="*/ 1216615 w 3151947"/>
              <a:gd name="connsiteY16" fmla="*/ 177553 h 461639"/>
              <a:gd name="connsiteX17" fmla="*/ 1110082 w 3151947"/>
              <a:gd name="connsiteY17" fmla="*/ 195309 h 461639"/>
              <a:gd name="connsiteX18" fmla="*/ 1047939 w 3151947"/>
              <a:gd name="connsiteY18" fmla="*/ 204186 h 461639"/>
              <a:gd name="connsiteX19" fmla="*/ 950284 w 3151947"/>
              <a:gd name="connsiteY19" fmla="*/ 221942 h 461639"/>
              <a:gd name="connsiteX20" fmla="*/ 861508 w 3151947"/>
              <a:gd name="connsiteY20" fmla="*/ 239697 h 461639"/>
              <a:gd name="connsiteX21" fmla="*/ 834875 w 3151947"/>
              <a:gd name="connsiteY21" fmla="*/ 248575 h 461639"/>
              <a:gd name="connsiteX22" fmla="*/ 781609 w 3151947"/>
              <a:gd name="connsiteY22" fmla="*/ 257452 h 461639"/>
              <a:gd name="connsiteX23" fmla="*/ 648444 w 3151947"/>
              <a:gd name="connsiteY23" fmla="*/ 275208 h 461639"/>
              <a:gd name="connsiteX24" fmla="*/ 577422 w 3151947"/>
              <a:gd name="connsiteY24" fmla="*/ 292963 h 461639"/>
              <a:gd name="connsiteX25" fmla="*/ 550789 w 3151947"/>
              <a:gd name="connsiteY25" fmla="*/ 301841 h 461639"/>
              <a:gd name="connsiteX26" fmla="*/ 453135 w 3151947"/>
              <a:gd name="connsiteY26" fmla="*/ 319596 h 461639"/>
              <a:gd name="connsiteX27" fmla="*/ 426502 w 3151947"/>
              <a:gd name="connsiteY27" fmla="*/ 328474 h 461639"/>
              <a:gd name="connsiteX28" fmla="*/ 382114 w 3151947"/>
              <a:gd name="connsiteY28" fmla="*/ 337351 h 461639"/>
              <a:gd name="connsiteX29" fmla="*/ 328848 w 3151947"/>
              <a:gd name="connsiteY29" fmla="*/ 355107 h 461639"/>
              <a:gd name="connsiteX30" fmla="*/ 240071 w 3151947"/>
              <a:gd name="connsiteY30" fmla="*/ 372862 h 461639"/>
              <a:gd name="connsiteX31" fmla="*/ 213438 w 3151947"/>
              <a:gd name="connsiteY31" fmla="*/ 381740 h 461639"/>
              <a:gd name="connsiteX32" fmla="*/ 169049 w 3151947"/>
              <a:gd name="connsiteY32" fmla="*/ 390617 h 461639"/>
              <a:gd name="connsiteX33" fmla="*/ 115783 w 3151947"/>
              <a:gd name="connsiteY33" fmla="*/ 408373 h 461639"/>
              <a:gd name="connsiteX34" fmla="*/ 27007 w 3151947"/>
              <a:gd name="connsiteY34" fmla="*/ 435006 h 461639"/>
              <a:gd name="connsiteX35" fmla="*/ 374 w 3151947"/>
              <a:gd name="connsiteY35" fmla="*/ 461639 h 46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51947" h="461639">
                <a:moveTo>
                  <a:pt x="3151947" y="0"/>
                </a:moveTo>
                <a:cubicBezTo>
                  <a:pt x="3128273" y="2959"/>
                  <a:pt x="3104398" y="4609"/>
                  <a:pt x="3080925" y="8877"/>
                </a:cubicBezTo>
                <a:cubicBezTo>
                  <a:pt x="3071718" y="10551"/>
                  <a:pt x="3063541" y="16332"/>
                  <a:pt x="3054292" y="17755"/>
                </a:cubicBezTo>
                <a:cubicBezTo>
                  <a:pt x="3024898" y="22277"/>
                  <a:pt x="2995107" y="23674"/>
                  <a:pt x="2965515" y="26633"/>
                </a:cubicBezTo>
                <a:cubicBezTo>
                  <a:pt x="2888575" y="23674"/>
                  <a:pt x="2811693" y="17755"/>
                  <a:pt x="2734696" y="17755"/>
                </a:cubicBezTo>
                <a:cubicBezTo>
                  <a:pt x="2541924" y="17755"/>
                  <a:pt x="2550541" y="23965"/>
                  <a:pt x="2406222" y="35510"/>
                </a:cubicBezTo>
                <a:lnTo>
                  <a:pt x="2281935" y="44388"/>
                </a:lnTo>
                <a:cubicBezTo>
                  <a:pt x="2236014" y="55869"/>
                  <a:pt x="2241543" y="55781"/>
                  <a:pt x="2184281" y="62143"/>
                </a:cubicBezTo>
                <a:cubicBezTo>
                  <a:pt x="2151795" y="65752"/>
                  <a:pt x="2119037" y="66793"/>
                  <a:pt x="2086626" y="71021"/>
                </a:cubicBezTo>
                <a:cubicBezTo>
                  <a:pt x="2050928" y="75677"/>
                  <a:pt x="2015396" y="81717"/>
                  <a:pt x="1980094" y="88777"/>
                </a:cubicBezTo>
                <a:cubicBezTo>
                  <a:pt x="1965298" y="91736"/>
                  <a:pt x="1950620" y="95360"/>
                  <a:pt x="1935706" y="97654"/>
                </a:cubicBezTo>
                <a:cubicBezTo>
                  <a:pt x="1879662" y="106276"/>
                  <a:pt x="1823492" y="110277"/>
                  <a:pt x="1767030" y="115410"/>
                </a:cubicBezTo>
                <a:cubicBezTo>
                  <a:pt x="1758152" y="118369"/>
                  <a:pt x="1749475" y="122017"/>
                  <a:pt x="1740397" y="124287"/>
                </a:cubicBezTo>
                <a:cubicBezTo>
                  <a:pt x="1725758" y="127947"/>
                  <a:pt x="1710923" y="130871"/>
                  <a:pt x="1696009" y="133165"/>
                </a:cubicBezTo>
                <a:cubicBezTo>
                  <a:pt x="1611721" y="146133"/>
                  <a:pt x="1571204" y="145206"/>
                  <a:pt x="1474067" y="150920"/>
                </a:cubicBezTo>
                <a:cubicBezTo>
                  <a:pt x="1450393" y="153879"/>
                  <a:pt x="1426777" y="157343"/>
                  <a:pt x="1403046" y="159798"/>
                </a:cubicBezTo>
                <a:lnTo>
                  <a:pt x="1216615" y="177553"/>
                </a:lnTo>
                <a:cubicBezTo>
                  <a:pt x="1162484" y="195597"/>
                  <a:pt x="1205227" y="183416"/>
                  <a:pt x="1110082" y="195309"/>
                </a:cubicBezTo>
                <a:cubicBezTo>
                  <a:pt x="1089319" y="197904"/>
                  <a:pt x="1068653" y="201227"/>
                  <a:pt x="1047939" y="204186"/>
                </a:cubicBezTo>
                <a:cubicBezTo>
                  <a:pt x="990799" y="223233"/>
                  <a:pt x="1050665" y="205212"/>
                  <a:pt x="950284" y="221942"/>
                </a:cubicBezTo>
                <a:cubicBezTo>
                  <a:pt x="920517" y="226903"/>
                  <a:pt x="890137" y="230154"/>
                  <a:pt x="861508" y="239697"/>
                </a:cubicBezTo>
                <a:cubicBezTo>
                  <a:pt x="852630" y="242656"/>
                  <a:pt x="844010" y="246545"/>
                  <a:pt x="834875" y="248575"/>
                </a:cubicBezTo>
                <a:cubicBezTo>
                  <a:pt x="817303" y="252480"/>
                  <a:pt x="799319" y="254232"/>
                  <a:pt x="781609" y="257452"/>
                </a:cubicBezTo>
                <a:cubicBezTo>
                  <a:pt x="691703" y="273798"/>
                  <a:pt x="784468" y="261605"/>
                  <a:pt x="648444" y="275208"/>
                </a:cubicBezTo>
                <a:cubicBezTo>
                  <a:pt x="587556" y="295503"/>
                  <a:pt x="663140" y="271533"/>
                  <a:pt x="577422" y="292963"/>
                </a:cubicBezTo>
                <a:cubicBezTo>
                  <a:pt x="568344" y="295233"/>
                  <a:pt x="559924" y="299811"/>
                  <a:pt x="550789" y="301841"/>
                </a:cubicBezTo>
                <a:cubicBezTo>
                  <a:pt x="479539" y="317674"/>
                  <a:pt x="517772" y="303436"/>
                  <a:pt x="453135" y="319596"/>
                </a:cubicBezTo>
                <a:cubicBezTo>
                  <a:pt x="444057" y="321866"/>
                  <a:pt x="435581" y="326204"/>
                  <a:pt x="426502" y="328474"/>
                </a:cubicBezTo>
                <a:cubicBezTo>
                  <a:pt x="411864" y="332134"/>
                  <a:pt x="396671" y="333381"/>
                  <a:pt x="382114" y="337351"/>
                </a:cubicBezTo>
                <a:cubicBezTo>
                  <a:pt x="364058" y="342275"/>
                  <a:pt x="347200" y="351437"/>
                  <a:pt x="328848" y="355107"/>
                </a:cubicBezTo>
                <a:cubicBezTo>
                  <a:pt x="299256" y="361025"/>
                  <a:pt x="268701" y="363318"/>
                  <a:pt x="240071" y="372862"/>
                </a:cubicBezTo>
                <a:cubicBezTo>
                  <a:pt x="231193" y="375821"/>
                  <a:pt x="222517" y="379470"/>
                  <a:pt x="213438" y="381740"/>
                </a:cubicBezTo>
                <a:cubicBezTo>
                  <a:pt x="198799" y="385400"/>
                  <a:pt x="183607" y="386647"/>
                  <a:pt x="169049" y="390617"/>
                </a:cubicBezTo>
                <a:cubicBezTo>
                  <a:pt x="150993" y="395541"/>
                  <a:pt x="133940" y="403834"/>
                  <a:pt x="115783" y="408373"/>
                </a:cubicBezTo>
                <a:cubicBezTo>
                  <a:pt x="62110" y="421791"/>
                  <a:pt x="91857" y="413389"/>
                  <a:pt x="27007" y="435006"/>
                </a:cubicBezTo>
                <a:cubicBezTo>
                  <a:pt x="-5241" y="445755"/>
                  <a:pt x="374" y="434525"/>
                  <a:pt x="374" y="461639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5" name="Полилиния 24"/>
          <p:cNvSpPr/>
          <p:nvPr/>
        </p:nvSpPr>
        <p:spPr>
          <a:xfrm>
            <a:off x="2370338" y="3613212"/>
            <a:ext cx="1393794" cy="435005"/>
          </a:xfrm>
          <a:custGeom>
            <a:avLst/>
            <a:gdLst>
              <a:gd name="connsiteX0" fmla="*/ 1393794 w 1393794"/>
              <a:gd name="connsiteY0" fmla="*/ 0 h 435005"/>
              <a:gd name="connsiteX1" fmla="*/ 1349406 w 1393794"/>
              <a:gd name="connsiteY1" fmla="*/ 26633 h 435005"/>
              <a:gd name="connsiteX2" fmla="*/ 1305017 w 1393794"/>
              <a:gd name="connsiteY2" fmla="*/ 71021 h 435005"/>
              <a:gd name="connsiteX3" fmla="*/ 1278384 w 1393794"/>
              <a:gd name="connsiteY3" fmla="*/ 79899 h 435005"/>
              <a:gd name="connsiteX4" fmla="*/ 1251751 w 1393794"/>
              <a:gd name="connsiteY4" fmla="*/ 97654 h 435005"/>
              <a:gd name="connsiteX5" fmla="*/ 1198485 w 1393794"/>
              <a:gd name="connsiteY5" fmla="*/ 115409 h 435005"/>
              <a:gd name="connsiteX6" fmla="*/ 1020932 w 1393794"/>
              <a:gd name="connsiteY6" fmla="*/ 142042 h 435005"/>
              <a:gd name="connsiteX7" fmla="*/ 878889 w 1393794"/>
              <a:gd name="connsiteY7" fmla="*/ 159798 h 435005"/>
              <a:gd name="connsiteX8" fmla="*/ 852256 w 1393794"/>
              <a:gd name="connsiteY8" fmla="*/ 168675 h 435005"/>
              <a:gd name="connsiteX9" fmla="*/ 781235 w 1393794"/>
              <a:gd name="connsiteY9" fmla="*/ 186431 h 435005"/>
              <a:gd name="connsiteX10" fmla="*/ 727969 w 1393794"/>
              <a:gd name="connsiteY10" fmla="*/ 204186 h 435005"/>
              <a:gd name="connsiteX11" fmla="*/ 683580 w 1393794"/>
              <a:gd name="connsiteY11" fmla="*/ 230819 h 435005"/>
              <a:gd name="connsiteX12" fmla="*/ 656947 w 1393794"/>
              <a:gd name="connsiteY12" fmla="*/ 248574 h 435005"/>
              <a:gd name="connsiteX13" fmla="*/ 630314 w 1393794"/>
              <a:gd name="connsiteY13" fmla="*/ 257452 h 435005"/>
              <a:gd name="connsiteX14" fmla="*/ 559293 w 1393794"/>
              <a:gd name="connsiteY14" fmla="*/ 275207 h 435005"/>
              <a:gd name="connsiteX15" fmla="*/ 426128 w 1393794"/>
              <a:gd name="connsiteY15" fmla="*/ 319596 h 435005"/>
              <a:gd name="connsiteX16" fmla="*/ 399495 w 1393794"/>
              <a:gd name="connsiteY16" fmla="*/ 328473 h 435005"/>
              <a:gd name="connsiteX17" fmla="*/ 372862 w 1393794"/>
              <a:gd name="connsiteY17" fmla="*/ 337351 h 435005"/>
              <a:gd name="connsiteX18" fmla="*/ 301841 w 1393794"/>
              <a:gd name="connsiteY18" fmla="*/ 355106 h 435005"/>
              <a:gd name="connsiteX19" fmla="*/ 266330 w 1393794"/>
              <a:gd name="connsiteY19" fmla="*/ 363984 h 435005"/>
              <a:gd name="connsiteX20" fmla="*/ 221942 w 1393794"/>
              <a:gd name="connsiteY20" fmla="*/ 372862 h 435005"/>
              <a:gd name="connsiteX21" fmla="*/ 168676 w 1393794"/>
              <a:gd name="connsiteY21" fmla="*/ 390617 h 435005"/>
              <a:gd name="connsiteX22" fmla="*/ 71021 w 1393794"/>
              <a:gd name="connsiteY22" fmla="*/ 417250 h 435005"/>
              <a:gd name="connsiteX23" fmla="*/ 44388 w 1393794"/>
              <a:gd name="connsiteY23" fmla="*/ 426128 h 435005"/>
              <a:gd name="connsiteX24" fmla="*/ 0 w 1393794"/>
              <a:gd name="connsiteY24" fmla="*/ 435005 h 4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93794" h="435005">
                <a:moveTo>
                  <a:pt x="1393794" y="0"/>
                </a:moveTo>
                <a:cubicBezTo>
                  <a:pt x="1378998" y="8878"/>
                  <a:pt x="1362880" y="15854"/>
                  <a:pt x="1349406" y="26633"/>
                </a:cubicBezTo>
                <a:cubicBezTo>
                  <a:pt x="1333066" y="39705"/>
                  <a:pt x="1324868" y="64404"/>
                  <a:pt x="1305017" y="71021"/>
                </a:cubicBezTo>
                <a:cubicBezTo>
                  <a:pt x="1296139" y="73980"/>
                  <a:pt x="1286754" y="75714"/>
                  <a:pt x="1278384" y="79899"/>
                </a:cubicBezTo>
                <a:cubicBezTo>
                  <a:pt x="1268841" y="84671"/>
                  <a:pt x="1261501" y="93321"/>
                  <a:pt x="1251751" y="97654"/>
                </a:cubicBezTo>
                <a:cubicBezTo>
                  <a:pt x="1234648" y="105255"/>
                  <a:pt x="1198485" y="115409"/>
                  <a:pt x="1198485" y="115409"/>
                </a:cubicBezTo>
                <a:cubicBezTo>
                  <a:pt x="1128016" y="162390"/>
                  <a:pt x="1191508" y="126535"/>
                  <a:pt x="1020932" y="142042"/>
                </a:cubicBezTo>
                <a:cubicBezTo>
                  <a:pt x="973412" y="146362"/>
                  <a:pt x="878889" y="159798"/>
                  <a:pt x="878889" y="159798"/>
                </a:cubicBezTo>
                <a:cubicBezTo>
                  <a:pt x="870011" y="162757"/>
                  <a:pt x="861284" y="166213"/>
                  <a:pt x="852256" y="168675"/>
                </a:cubicBezTo>
                <a:cubicBezTo>
                  <a:pt x="828714" y="175096"/>
                  <a:pt x="804385" y="178714"/>
                  <a:pt x="781235" y="186431"/>
                </a:cubicBezTo>
                <a:lnTo>
                  <a:pt x="727969" y="204186"/>
                </a:lnTo>
                <a:cubicBezTo>
                  <a:pt x="693288" y="238866"/>
                  <a:pt x="729678" y="207770"/>
                  <a:pt x="683580" y="230819"/>
                </a:cubicBezTo>
                <a:cubicBezTo>
                  <a:pt x="674037" y="235591"/>
                  <a:pt x="666490" y="243802"/>
                  <a:pt x="656947" y="248574"/>
                </a:cubicBezTo>
                <a:cubicBezTo>
                  <a:pt x="648577" y="252759"/>
                  <a:pt x="639342" y="254990"/>
                  <a:pt x="630314" y="257452"/>
                </a:cubicBezTo>
                <a:cubicBezTo>
                  <a:pt x="606772" y="263873"/>
                  <a:pt x="582443" y="267490"/>
                  <a:pt x="559293" y="275207"/>
                </a:cubicBezTo>
                <a:lnTo>
                  <a:pt x="426128" y="319596"/>
                </a:lnTo>
                <a:lnTo>
                  <a:pt x="399495" y="328473"/>
                </a:lnTo>
                <a:cubicBezTo>
                  <a:pt x="390617" y="331432"/>
                  <a:pt x="381941" y="335081"/>
                  <a:pt x="372862" y="337351"/>
                </a:cubicBezTo>
                <a:lnTo>
                  <a:pt x="301841" y="355106"/>
                </a:lnTo>
                <a:cubicBezTo>
                  <a:pt x="290004" y="358065"/>
                  <a:pt x="278294" y="361591"/>
                  <a:pt x="266330" y="363984"/>
                </a:cubicBezTo>
                <a:cubicBezTo>
                  <a:pt x="251534" y="366943"/>
                  <a:pt x="236499" y="368892"/>
                  <a:pt x="221942" y="372862"/>
                </a:cubicBezTo>
                <a:cubicBezTo>
                  <a:pt x="203886" y="377786"/>
                  <a:pt x="187028" y="386946"/>
                  <a:pt x="168676" y="390617"/>
                </a:cubicBezTo>
                <a:cubicBezTo>
                  <a:pt x="105937" y="403165"/>
                  <a:pt x="138599" y="394724"/>
                  <a:pt x="71021" y="417250"/>
                </a:cubicBezTo>
                <a:cubicBezTo>
                  <a:pt x="62143" y="420209"/>
                  <a:pt x="53564" y="424293"/>
                  <a:pt x="44388" y="426128"/>
                </a:cubicBezTo>
                <a:lnTo>
                  <a:pt x="0" y="435005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4" name="Полилиния 33"/>
          <p:cNvSpPr/>
          <p:nvPr/>
        </p:nvSpPr>
        <p:spPr>
          <a:xfrm>
            <a:off x="1179897" y="3497802"/>
            <a:ext cx="1208196" cy="719155"/>
          </a:xfrm>
          <a:custGeom>
            <a:avLst/>
            <a:gdLst>
              <a:gd name="connsiteX0" fmla="*/ 1208196 w 1208196"/>
              <a:gd name="connsiteY0" fmla="*/ 550415 h 719155"/>
              <a:gd name="connsiteX1" fmla="*/ 1163808 w 1208196"/>
              <a:gd name="connsiteY1" fmla="*/ 568171 h 719155"/>
              <a:gd name="connsiteX2" fmla="*/ 1101664 w 1208196"/>
              <a:gd name="connsiteY2" fmla="*/ 612559 h 719155"/>
              <a:gd name="connsiteX3" fmla="*/ 1021765 w 1208196"/>
              <a:gd name="connsiteY3" fmla="*/ 639192 h 719155"/>
              <a:gd name="connsiteX4" fmla="*/ 995132 w 1208196"/>
              <a:gd name="connsiteY4" fmla="*/ 648070 h 719155"/>
              <a:gd name="connsiteX5" fmla="*/ 870845 w 1208196"/>
              <a:gd name="connsiteY5" fmla="*/ 656948 h 719155"/>
              <a:gd name="connsiteX6" fmla="*/ 773190 w 1208196"/>
              <a:gd name="connsiteY6" fmla="*/ 674703 h 719155"/>
              <a:gd name="connsiteX7" fmla="*/ 719924 w 1208196"/>
              <a:gd name="connsiteY7" fmla="*/ 692458 h 719155"/>
              <a:gd name="connsiteX8" fmla="*/ 480227 w 1208196"/>
              <a:gd name="connsiteY8" fmla="*/ 701336 h 719155"/>
              <a:gd name="connsiteX9" fmla="*/ 373695 w 1208196"/>
              <a:gd name="connsiteY9" fmla="*/ 710214 h 719155"/>
              <a:gd name="connsiteX10" fmla="*/ 302674 w 1208196"/>
              <a:gd name="connsiteY10" fmla="*/ 656948 h 719155"/>
              <a:gd name="connsiteX11" fmla="*/ 284919 w 1208196"/>
              <a:gd name="connsiteY11" fmla="*/ 639192 h 719155"/>
              <a:gd name="connsiteX12" fmla="*/ 231653 w 1208196"/>
              <a:gd name="connsiteY12" fmla="*/ 621437 h 719155"/>
              <a:gd name="connsiteX13" fmla="*/ 187264 w 1208196"/>
              <a:gd name="connsiteY13" fmla="*/ 594804 h 719155"/>
              <a:gd name="connsiteX14" fmla="*/ 151753 w 1208196"/>
              <a:gd name="connsiteY14" fmla="*/ 559293 h 719155"/>
              <a:gd name="connsiteX15" fmla="*/ 125120 w 1208196"/>
              <a:gd name="connsiteY15" fmla="*/ 541538 h 719155"/>
              <a:gd name="connsiteX16" fmla="*/ 116243 w 1208196"/>
              <a:gd name="connsiteY16" fmla="*/ 514905 h 719155"/>
              <a:gd name="connsiteX17" fmla="*/ 89610 w 1208196"/>
              <a:gd name="connsiteY17" fmla="*/ 506027 h 719155"/>
              <a:gd name="connsiteX18" fmla="*/ 71854 w 1208196"/>
              <a:gd name="connsiteY18" fmla="*/ 488272 h 719155"/>
              <a:gd name="connsiteX19" fmla="*/ 36344 w 1208196"/>
              <a:gd name="connsiteY19" fmla="*/ 381740 h 719155"/>
              <a:gd name="connsiteX20" fmla="*/ 18588 w 1208196"/>
              <a:gd name="connsiteY20" fmla="*/ 328474 h 719155"/>
              <a:gd name="connsiteX21" fmla="*/ 9711 w 1208196"/>
              <a:gd name="connsiteY21" fmla="*/ 301841 h 719155"/>
              <a:gd name="connsiteX22" fmla="*/ 833 w 1208196"/>
              <a:gd name="connsiteY22" fmla="*/ 266330 h 719155"/>
              <a:gd name="connsiteX23" fmla="*/ 9711 w 1208196"/>
              <a:gd name="connsiteY23" fmla="*/ 71021 h 719155"/>
              <a:gd name="connsiteX24" fmla="*/ 62977 w 1208196"/>
              <a:gd name="connsiteY24" fmla="*/ 35511 h 719155"/>
              <a:gd name="connsiteX25" fmla="*/ 62977 w 1208196"/>
              <a:gd name="connsiteY25" fmla="*/ 0 h 71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08196" h="719155">
                <a:moveTo>
                  <a:pt x="1208196" y="550415"/>
                </a:moveTo>
                <a:cubicBezTo>
                  <a:pt x="1193400" y="556334"/>
                  <a:pt x="1177738" y="560432"/>
                  <a:pt x="1163808" y="568171"/>
                </a:cubicBezTo>
                <a:cubicBezTo>
                  <a:pt x="1150690" y="575459"/>
                  <a:pt x="1118306" y="605163"/>
                  <a:pt x="1101664" y="612559"/>
                </a:cubicBezTo>
                <a:cubicBezTo>
                  <a:pt x="1101639" y="612570"/>
                  <a:pt x="1035095" y="634749"/>
                  <a:pt x="1021765" y="639192"/>
                </a:cubicBezTo>
                <a:cubicBezTo>
                  <a:pt x="1012887" y="642151"/>
                  <a:pt x="1004466" y="647403"/>
                  <a:pt x="995132" y="648070"/>
                </a:cubicBezTo>
                <a:lnTo>
                  <a:pt x="870845" y="656948"/>
                </a:lnTo>
                <a:cubicBezTo>
                  <a:pt x="797950" y="681244"/>
                  <a:pt x="913737" y="644586"/>
                  <a:pt x="773190" y="674703"/>
                </a:cubicBezTo>
                <a:cubicBezTo>
                  <a:pt x="754890" y="678624"/>
                  <a:pt x="737679" y="686540"/>
                  <a:pt x="719924" y="692458"/>
                </a:cubicBezTo>
                <a:cubicBezTo>
                  <a:pt x="644073" y="717741"/>
                  <a:pt x="560126" y="698377"/>
                  <a:pt x="480227" y="701336"/>
                </a:cubicBezTo>
                <a:cubicBezTo>
                  <a:pt x="409884" y="724783"/>
                  <a:pt x="445422" y="722168"/>
                  <a:pt x="373695" y="710214"/>
                </a:cubicBezTo>
                <a:cubicBezTo>
                  <a:pt x="322690" y="659208"/>
                  <a:pt x="349158" y="672442"/>
                  <a:pt x="302674" y="656948"/>
                </a:cubicBezTo>
                <a:cubicBezTo>
                  <a:pt x="296756" y="651029"/>
                  <a:pt x="292405" y="642935"/>
                  <a:pt x="284919" y="639192"/>
                </a:cubicBezTo>
                <a:cubicBezTo>
                  <a:pt x="268179" y="630822"/>
                  <a:pt x="231653" y="621437"/>
                  <a:pt x="231653" y="621437"/>
                </a:cubicBezTo>
                <a:cubicBezTo>
                  <a:pt x="166046" y="555830"/>
                  <a:pt x="267937" y="652427"/>
                  <a:pt x="187264" y="594804"/>
                </a:cubicBezTo>
                <a:cubicBezTo>
                  <a:pt x="173642" y="585074"/>
                  <a:pt x="165682" y="568579"/>
                  <a:pt x="151753" y="559293"/>
                </a:cubicBezTo>
                <a:lnTo>
                  <a:pt x="125120" y="541538"/>
                </a:lnTo>
                <a:cubicBezTo>
                  <a:pt x="122161" y="532660"/>
                  <a:pt x="122860" y="521522"/>
                  <a:pt x="116243" y="514905"/>
                </a:cubicBezTo>
                <a:cubicBezTo>
                  <a:pt x="109626" y="508288"/>
                  <a:pt x="97634" y="510842"/>
                  <a:pt x="89610" y="506027"/>
                </a:cubicBezTo>
                <a:cubicBezTo>
                  <a:pt x="82433" y="501721"/>
                  <a:pt x="77773" y="494190"/>
                  <a:pt x="71854" y="488272"/>
                </a:cubicBezTo>
                <a:lnTo>
                  <a:pt x="36344" y="381740"/>
                </a:lnTo>
                <a:lnTo>
                  <a:pt x="18588" y="328474"/>
                </a:lnTo>
                <a:cubicBezTo>
                  <a:pt x="15629" y="319596"/>
                  <a:pt x="11981" y="310919"/>
                  <a:pt x="9711" y="301841"/>
                </a:cubicBezTo>
                <a:lnTo>
                  <a:pt x="833" y="266330"/>
                </a:lnTo>
                <a:cubicBezTo>
                  <a:pt x="3792" y="201227"/>
                  <a:pt x="-7232" y="133950"/>
                  <a:pt x="9711" y="71021"/>
                </a:cubicBezTo>
                <a:cubicBezTo>
                  <a:pt x="15259" y="50416"/>
                  <a:pt x="62977" y="56850"/>
                  <a:pt x="62977" y="35511"/>
                </a:cubicBezTo>
                <a:lnTo>
                  <a:pt x="62977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9" name="Полилиния 38"/>
          <p:cNvSpPr/>
          <p:nvPr/>
        </p:nvSpPr>
        <p:spPr>
          <a:xfrm>
            <a:off x="1251751" y="2725445"/>
            <a:ext cx="719092" cy="719091"/>
          </a:xfrm>
          <a:custGeom>
            <a:avLst/>
            <a:gdLst>
              <a:gd name="connsiteX0" fmla="*/ 0 w 719092"/>
              <a:gd name="connsiteY0" fmla="*/ 719091 h 719091"/>
              <a:gd name="connsiteX1" fmla="*/ 44389 w 719092"/>
              <a:gd name="connsiteY1" fmla="*/ 701336 h 719091"/>
              <a:gd name="connsiteX2" fmla="*/ 53266 w 719092"/>
              <a:gd name="connsiteY2" fmla="*/ 674703 h 719091"/>
              <a:gd name="connsiteX3" fmla="*/ 88777 w 719092"/>
              <a:gd name="connsiteY3" fmla="*/ 630314 h 719091"/>
              <a:gd name="connsiteX4" fmla="*/ 115410 w 719092"/>
              <a:gd name="connsiteY4" fmla="*/ 532660 h 719091"/>
              <a:gd name="connsiteX5" fmla="*/ 124288 w 719092"/>
              <a:gd name="connsiteY5" fmla="*/ 506027 h 719091"/>
              <a:gd name="connsiteX6" fmla="*/ 168676 w 719092"/>
              <a:gd name="connsiteY6" fmla="*/ 461638 h 719091"/>
              <a:gd name="connsiteX7" fmla="*/ 204187 w 719092"/>
              <a:gd name="connsiteY7" fmla="*/ 417250 h 719091"/>
              <a:gd name="connsiteX8" fmla="*/ 257453 w 719092"/>
              <a:gd name="connsiteY8" fmla="*/ 355106 h 719091"/>
              <a:gd name="connsiteX9" fmla="*/ 310719 w 719092"/>
              <a:gd name="connsiteY9" fmla="*/ 319596 h 719091"/>
              <a:gd name="connsiteX10" fmla="*/ 346230 w 719092"/>
              <a:gd name="connsiteY10" fmla="*/ 284085 h 719091"/>
              <a:gd name="connsiteX11" fmla="*/ 372863 w 719092"/>
              <a:gd name="connsiteY11" fmla="*/ 266330 h 719091"/>
              <a:gd name="connsiteX12" fmla="*/ 426129 w 719092"/>
              <a:gd name="connsiteY12" fmla="*/ 239697 h 719091"/>
              <a:gd name="connsiteX13" fmla="*/ 443884 w 719092"/>
              <a:gd name="connsiteY13" fmla="*/ 221941 h 719091"/>
              <a:gd name="connsiteX14" fmla="*/ 523783 w 719092"/>
              <a:gd name="connsiteY14" fmla="*/ 177553 h 719091"/>
              <a:gd name="connsiteX15" fmla="*/ 577049 w 719092"/>
              <a:gd name="connsiteY15" fmla="*/ 133165 h 719091"/>
              <a:gd name="connsiteX16" fmla="*/ 603682 w 719092"/>
              <a:gd name="connsiteY16" fmla="*/ 124287 h 719091"/>
              <a:gd name="connsiteX17" fmla="*/ 630315 w 719092"/>
              <a:gd name="connsiteY17" fmla="*/ 106532 h 719091"/>
              <a:gd name="connsiteX18" fmla="*/ 648070 w 719092"/>
              <a:gd name="connsiteY18" fmla="*/ 88776 h 719091"/>
              <a:gd name="connsiteX19" fmla="*/ 674703 w 719092"/>
              <a:gd name="connsiteY19" fmla="*/ 79899 h 719091"/>
              <a:gd name="connsiteX20" fmla="*/ 710214 w 719092"/>
              <a:gd name="connsiteY20" fmla="*/ 26633 h 719091"/>
              <a:gd name="connsiteX21" fmla="*/ 719092 w 719092"/>
              <a:gd name="connsiteY21" fmla="*/ 0 h 71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9092" h="719091">
                <a:moveTo>
                  <a:pt x="0" y="719091"/>
                </a:moveTo>
                <a:cubicBezTo>
                  <a:pt x="14796" y="713173"/>
                  <a:pt x="32147" y="711538"/>
                  <a:pt x="44389" y="701336"/>
                </a:cubicBezTo>
                <a:cubicBezTo>
                  <a:pt x="51578" y="695345"/>
                  <a:pt x="49081" y="683073"/>
                  <a:pt x="53266" y="674703"/>
                </a:cubicBezTo>
                <a:cubicBezTo>
                  <a:pt x="64464" y="652308"/>
                  <a:pt x="72265" y="646827"/>
                  <a:pt x="88777" y="630314"/>
                </a:cubicBezTo>
                <a:cubicBezTo>
                  <a:pt x="101325" y="567576"/>
                  <a:pt x="92884" y="600238"/>
                  <a:pt x="115410" y="532660"/>
                </a:cubicBezTo>
                <a:cubicBezTo>
                  <a:pt x="118369" y="523782"/>
                  <a:pt x="117671" y="512644"/>
                  <a:pt x="124288" y="506027"/>
                </a:cubicBezTo>
                <a:lnTo>
                  <a:pt x="168676" y="461638"/>
                </a:lnTo>
                <a:cubicBezTo>
                  <a:pt x="185960" y="409788"/>
                  <a:pt x="164031" y="457406"/>
                  <a:pt x="204187" y="417250"/>
                </a:cubicBezTo>
                <a:cubicBezTo>
                  <a:pt x="244347" y="377090"/>
                  <a:pt x="193814" y="397531"/>
                  <a:pt x="257453" y="355106"/>
                </a:cubicBezTo>
                <a:cubicBezTo>
                  <a:pt x="275208" y="343269"/>
                  <a:pt x="295630" y="334685"/>
                  <a:pt x="310719" y="319596"/>
                </a:cubicBezTo>
                <a:cubicBezTo>
                  <a:pt x="322556" y="307759"/>
                  <a:pt x="332301" y="293371"/>
                  <a:pt x="346230" y="284085"/>
                </a:cubicBezTo>
                <a:cubicBezTo>
                  <a:pt x="355108" y="278167"/>
                  <a:pt x="363320" y="271102"/>
                  <a:pt x="372863" y="266330"/>
                </a:cubicBezTo>
                <a:cubicBezTo>
                  <a:pt x="416616" y="244453"/>
                  <a:pt x="383731" y="273616"/>
                  <a:pt x="426129" y="239697"/>
                </a:cubicBezTo>
                <a:cubicBezTo>
                  <a:pt x="432665" y="234468"/>
                  <a:pt x="437188" y="226963"/>
                  <a:pt x="443884" y="221941"/>
                </a:cubicBezTo>
                <a:cubicBezTo>
                  <a:pt x="492723" y="185311"/>
                  <a:pt x="482262" y="191394"/>
                  <a:pt x="523783" y="177553"/>
                </a:cubicBezTo>
                <a:cubicBezTo>
                  <a:pt x="543418" y="157918"/>
                  <a:pt x="552328" y="145525"/>
                  <a:pt x="577049" y="133165"/>
                </a:cubicBezTo>
                <a:cubicBezTo>
                  <a:pt x="585419" y="128980"/>
                  <a:pt x="595312" y="128472"/>
                  <a:pt x="603682" y="124287"/>
                </a:cubicBezTo>
                <a:cubicBezTo>
                  <a:pt x="613225" y="119515"/>
                  <a:pt x="621984" y="113197"/>
                  <a:pt x="630315" y="106532"/>
                </a:cubicBezTo>
                <a:cubicBezTo>
                  <a:pt x="636851" y="101303"/>
                  <a:pt x="640893" y="93082"/>
                  <a:pt x="648070" y="88776"/>
                </a:cubicBezTo>
                <a:cubicBezTo>
                  <a:pt x="656094" y="83961"/>
                  <a:pt x="665825" y="82858"/>
                  <a:pt x="674703" y="79899"/>
                </a:cubicBezTo>
                <a:cubicBezTo>
                  <a:pt x="686540" y="62144"/>
                  <a:pt x="703466" y="46877"/>
                  <a:pt x="710214" y="26633"/>
                </a:cubicBezTo>
                <a:lnTo>
                  <a:pt x="719092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011" y="1117944"/>
            <a:ext cx="1438275" cy="10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Прямоугольник 29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55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7 -0.1064 C -0.00851 -0.10687 -0.00573 -0.10571 -0.00521 -0.10779 C -0.00417 -0.11149 -0.00625 -0.11543 -0.00625 -0.11936 C -0.00625 -0.13763 -0.00573 -0.14156 -0.00434 -0.15568 C -0.00469 -0.16979 -0.00365 -0.19754 -0.01302 -0.21004 C -0.01337 -0.21142 -0.01736 -0.22091 -0.01788 -0.2216 C -0.01962 -0.22368 -0.02379 -0.22669 -0.02379 -0.22669 C -0.02552 -0.23456 -0.03472 -0.23641 -0.04028 -0.23849 C -0.05729 -0.24497 -0.07518 -0.24867 -0.09271 -0.25005 C -0.09983 -0.25214 -0.10677 -0.25329 -0.11406 -0.25399 C -0.12379 -0.25491 -0.14306 -0.25653 -0.14306 -0.25653 C -0.14931 -0.25954 -0.15538 -0.26301 -0.16181 -0.26555 C -0.16632 -0.26995 -0.1724 -0.27157 -0.17709 -0.27596 C -0.1783 -0.27712 -0.179 -0.27874 -0.18021 -0.27989 C -0.1809 -0.28082 -0.18195 -0.28151 -0.18299 -0.28244 C -0.18594 -0.28845 -0.19097 -0.29377 -0.19549 -0.29794 C -0.19792 -0.30256 -0.2 -0.30233 -0.20243 -0.30696 C -0.20382 -0.31367 -0.20643 -0.32061 -0.2092 -0.32639 C -0.21094 -0.33426 -0.2132 -0.34189 -0.21493 -0.34975 C -0.21459 -0.35623 -0.21493 -0.36271 -0.21406 -0.36918 C -0.21354 -0.37381 -0.2007 -0.38561 -0.19757 -0.38723 C -0.19514 -0.39023 -0.19306 -0.39116 -0.18976 -0.39232 C -0.18681 -0.39486 -0.18542 -0.39741 -0.18195 -0.39879 C -0.179 -0.40134 -0.17674 -0.40388 -0.17327 -0.40527 C -0.16528 -0.41221 -0.17031 -0.40897 -0.15087 -0.40666 C -0.14288 -0.40573 -0.12118 -0.39764 -0.11406 -0.39232 C -0.10695 -0.387 -0.10035 -0.38052 -0.09271 -0.37682 C -0.08802 -0.37127 -0.08212 -0.3678 -0.07622 -0.36525 C -0.06441 -0.35507 -0.05 -0.35322 -0.03733 -0.34582 C -0.03281 -0.34328 -0.02934 -0.33865 -0.02465 -0.3368 C -0.02101 -0.33379 -0.01823 -0.33148 -0.01406 -0.33032 C -0.00452 -0.322 0.00903 -0.32107 0.01979 -0.31991 C 0.02899 -0.31667 0.03802 -0.31436 0.04722 -0.31228 C 0.05416 -0.30881 0.06128 -0.30835 0.06857 -0.30696 C 0.0868 -0.30326 0.10434 -0.29701 0.12291 -0.29539 C 0.14097 -0.291 0.15764 -0.28614 0.17621 -0.28498 C 0.19132 -0.27897 0.20469 -0.27619 0.221 -0.27457 C 0.2309 -0.2718 0.24149 -0.26879 0.25104 -0.2644 C 0.25607 -0.26208 0.26215 -0.25838 0.26753 -0.25792 C 0.27535 -0.25723 0.28298 -0.25699 0.2908 -0.25653 C 0.32986 -0.25723 0.36024 -0.25422 0.39566 -0.2681 C 0.39826 -0.2718 0.40035 -0.2711 0.40347 -0.27342 C 0.40555 -0.27481 0.40937 -0.27851 0.40937 -0.27851 C 0.41146 -0.2829 0.41423 -0.28498 0.41701 -0.28892 C 0.41753 -0.29123 0.41892 -0.29562 0.41892 -0.29794 C 0.41892 -0.3213 0.42083 -0.36225 0.40243 -0.37821 C 0.40017 -0.38283 0.39653 -0.38792 0.39271 -0.38977 C 0.38975 -0.39602 0.38489 -0.39903 0.38107 -0.40411 C 0.37396 -0.41337 0.37014 -0.42563 0.35972 -0.42979 C 0.35573 -0.43557 0.34184 -0.43951 0.33646 -0.4402 C 0.33038 -0.44113 0.31805 -0.44274 0.31805 -0.44274 C 0.30156 -0.44876 0.28194 -0.44737 0.26562 -0.44807 C 0.19496 -0.46958 0.17396 -0.44159 0.11892 -0.43627 C 0.11354 -0.43488 0.10903 -0.43349 0.10347 -0.43257 C 0.0967 -0.43002 0.0901 -0.42979 0.08316 -0.42863 C 0.06562 -0.42563 0.04826 -0.42216 0.03073 -0.42077 C 0.0184 -0.41869 0.00642 -0.41522 -0.00521 -0.41059 C -0.01372 -0.40712 -0.02066 -0.40157 -0.02952 -0.40018 C -0.04479 -0.39301 -0.06077 -0.38908 -0.07622 -0.38214 C -0.0816 -0.37983 -0.08559 -0.37543 -0.09063 -0.37289 C -0.0941 -0.36872 -0.09879 -0.36571 -0.1033 -0.36386 C -0.10556 -0.36294 -0.11007 -0.36132 -0.11007 -0.36132 C -0.11962 -0.35299 -0.1342 -0.35114 -0.14514 -0.34837 C -0.14896 -0.34744 -0.15139 -0.34443 -0.15486 -0.34328 C -0.17275 -0.33657 -0.15538 -0.34536 -0.16667 -0.34073 C -0.17136 -0.33865 -0.17622 -0.33611 -0.18108 -0.33426 C -0.18472 -0.32917 -0.1908 -0.3287 -0.19549 -0.32639 C -0.20347 -0.31667 -0.21719 -0.31297 -0.22761 -0.3095 C -0.24584 -0.30349 -0.2632 -0.29539 -0.28195 -0.29285 C -0.28785 -0.29007 -0.29184 -0.28961 -0.29844 -0.28892 C -0.31111 -0.2829 -0.33715 -0.29146 -0.34896 -0.30441 C -0.35209 -0.30788 -0.3533 -0.31182 -0.35677 -0.31482 C -0.35851 -0.31829 -0.36111 -0.3213 -0.3625 -0.325 C -0.36424 -0.32917 -0.36459 -0.33472 -0.36545 -0.33934 C -0.36493 -0.36086 -0.36945 -0.38306 -0.35764 -0.39879 C -0.35608 -0.40573 -0.35052 -0.41568 -0.34601 -0.41961 C -0.34427 -0.42748 -0.3467 -0.41984 -0.34219 -0.4247 C -0.33698 -0.43002 -0.33212 -0.4402 -0.3257 -0.44274 C -0.32327 -0.44621 -0.3224 -0.44899 -0.31893 -0.45061 C -0.31493 -0.45547 -0.30868 -0.46264 -0.3033 -0.46472 C -0.29965 -0.47212 -0.29618 -0.48068 -0.29063 -0.48554 C -0.2875 -0.49202 -0.28577 -0.49202 -0.28004 -0.49317 C -0.28125 -0.51307 -0.28195 -0.51145 -0.28681 -0.52695 C -0.2882 -0.53111 -0.28837 -0.53389 -0.29063 -0.53735 C -0.29288 -0.54545 -0.29983 -0.55216 -0.30434 -0.55794 C -0.3132 -0.56951 -0.32587 -0.58339 -0.3382 -0.58778 C -0.34601 -0.59727 -0.3342 -0.58362 -0.34306 -0.59148 C -0.34427 -0.59241 -0.34497 -0.59426 -0.34601 -0.59542 C -0.34913 -0.59889 -0.354 -0.60143 -0.35764 -0.60328 C -0.36302 -0.61045 -0.37066 -0.61693 -0.37813 -0.61994 C -0.38125 -0.62433 -0.38577 -0.62503 -0.38976 -0.6278 C -0.39983 -0.63451 -0.40851 -0.63752 -0.41979 -0.63937 C -0.42344 -0.64099 -0.42188 -0.64006 -0.42465 -0.64214 " pathEditMode="relative" ptsTypes="ffffffffffffffffffffffffffffffffffffffffffffffffffffffffffffffffffffffffffffffffffffffffffffA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do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4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30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30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5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30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6"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35" grpId="0"/>
      <p:bldP spid="32" grpId="0" animBg="1"/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1" grpId="0" animBg="1"/>
      <p:bldP spid="23" grpId="0" animBg="1"/>
      <p:bldP spid="25" grpId="0" animBg="1"/>
      <p:bldP spid="34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whose cat 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41616" y="1231428"/>
            <a:ext cx="304800" cy="30479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2" b="27120"/>
          <a:stretch/>
        </p:blipFill>
        <p:spPr>
          <a:xfrm>
            <a:off x="414520" y="2658751"/>
            <a:ext cx="8252847" cy="3089429"/>
          </a:xfrm>
          <a:prstGeom prst="rect">
            <a:avLst/>
          </a:prstGeom>
        </p:spPr>
      </p:pic>
      <p:pic>
        <p:nvPicPr>
          <p:cNvPr id="41" name="whose dog 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87484" y="1206041"/>
            <a:ext cx="413064" cy="304800"/>
          </a:xfrm>
          <a:prstGeom prst="rect">
            <a:avLst/>
          </a:prstGeom>
        </p:spPr>
      </p:pic>
      <p:pic>
        <p:nvPicPr>
          <p:cNvPr id="31" name="whose 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87484" y="1206041"/>
            <a:ext cx="304800" cy="35557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8444" l="0" r="100000">
                        <a14:foregroundMark x1="53591" y1="65759" x2="62155" y2="90402"/>
                        <a14:foregroundMark x1="38950" y1="66018" x2="29006" y2="91310"/>
                        <a14:foregroundMark x1="19890" y1="94682" x2="30663" y2="93126"/>
                        <a14:foregroundMark x1="17127" y1="93515" x2="27348" y2="90143"/>
                        <a14:foregroundMark x1="59116" y1="93126" x2="65470" y2="93515"/>
                        <a14:foregroundMark x1="33978" y1="24125" x2="40884" y2="25422"/>
                        <a14:foregroundMark x1="35635" y1="63294" x2="58011" y2="63943"/>
                        <a14:foregroundMark x1="42541" y1="31647" x2="54144" y2="31907"/>
                        <a14:foregroundMark x1="41436" y1="32296" x2="56077" y2="33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97" y="334064"/>
            <a:ext cx="1440160" cy="195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01" b="97864" l="0" r="100000">
                        <a14:foregroundMark x1="27195" y1="22430" x2="34844" y2="24433"/>
                        <a14:foregroundMark x1="49858" y1="21896" x2="55524" y2="22163"/>
                        <a14:foregroundMark x1="41360" y1="39653" x2="47025" y2="42323"/>
                        <a14:backgroundMark x1="19547" y1="9212" x2="19547" y2="9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47999"/>
            <a:ext cx="1252767" cy="19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594" b="100000" l="3133" r="100000">
                        <a14:foregroundMark x1="42037" y1="95352" x2="48042" y2="95352"/>
                        <a14:foregroundMark x1="56397" y1="96547" x2="72585" y2="93094"/>
                        <a14:foregroundMark x1="75196" y1="93891" x2="57702" y2="97078"/>
                        <a14:foregroundMark x1="57702" y1="97078" x2="66580" y2="95485"/>
                        <a14:foregroundMark x1="59791" y1="97610" x2="65796" y2="9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3"/>
          <a:stretch/>
        </p:blipFill>
        <p:spPr bwMode="auto">
          <a:xfrm>
            <a:off x="6382467" y="334064"/>
            <a:ext cx="1350555" cy="192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8576" y="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Robert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2239" y="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Judy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0921" y="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Linda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9992" r="99505">
                        <a14:foregroundMark x1="20396" y1="54746" x2="24525" y2="54255"/>
                        <a14:foregroundMark x1="25103" y1="14894" x2="23121" y2="18658"/>
                        <a14:foregroundMark x1="28489" y1="7774" x2="46078" y2="12029"/>
                        <a14:foregroundMark x1="42775" y1="10147" x2="49711" y2="11620"/>
                        <a14:foregroundMark x1="42444" y1="8756" x2="51445" y2="8265"/>
                        <a14:foregroundMark x1="49133" y1="60884" x2="42197" y2="92635"/>
                        <a14:backgroundMark x1="29792" y1="4399" x2="47113" y2="2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550" y="5751787"/>
            <a:ext cx="1456408" cy="105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46328" y="2135531"/>
            <a:ext cx="309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Robert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fr-FR" sz="2800" b="1" i="1" dirty="0">
                <a:solidFill>
                  <a:prstClr val="white"/>
                </a:solidFill>
              </a:rPr>
              <a:t> dog.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58234" y="2139859"/>
            <a:ext cx="309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Linda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  <a:r>
              <a:rPr lang="fr-FR" sz="2800" b="1" i="1" dirty="0">
                <a:solidFill>
                  <a:prstClr val="white"/>
                </a:solidFill>
              </a:rPr>
              <a:t>parrot 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011" y="1117944"/>
            <a:ext cx="1438275" cy="10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131840" y="2139859"/>
            <a:ext cx="309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Judy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fr-FR" sz="2800" b="1" i="1" dirty="0">
                <a:solidFill>
                  <a:prstClr val="white"/>
                </a:solidFill>
              </a:rPr>
              <a:t> cat.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02153"/>
            <a:ext cx="1219200" cy="112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лилиния 2"/>
          <p:cNvSpPr/>
          <p:nvPr/>
        </p:nvSpPr>
        <p:spPr>
          <a:xfrm>
            <a:off x="6809173" y="5049277"/>
            <a:ext cx="328474" cy="490389"/>
          </a:xfrm>
          <a:custGeom>
            <a:avLst/>
            <a:gdLst>
              <a:gd name="connsiteX0" fmla="*/ 319596 w 328474"/>
              <a:gd name="connsiteY0" fmla="*/ 490389 h 490389"/>
              <a:gd name="connsiteX1" fmla="*/ 328474 w 328474"/>
              <a:gd name="connsiteY1" fmla="*/ 446001 h 490389"/>
              <a:gd name="connsiteX2" fmla="*/ 301841 w 328474"/>
              <a:gd name="connsiteY2" fmla="*/ 321713 h 490389"/>
              <a:gd name="connsiteX3" fmla="*/ 284085 w 328474"/>
              <a:gd name="connsiteY3" fmla="*/ 303958 h 490389"/>
              <a:gd name="connsiteX4" fmla="*/ 275208 w 328474"/>
              <a:gd name="connsiteY4" fmla="*/ 277325 h 490389"/>
              <a:gd name="connsiteX5" fmla="*/ 257452 w 328474"/>
              <a:gd name="connsiteY5" fmla="*/ 259570 h 490389"/>
              <a:gd name="connsiteX6" fmla="*/ 239697 w 328474"/>
              <a:gd name="connsiteY6" fmla="*/ 206304 h 490389"/>
              <a:gd name="connsiteX7" fmla="*/ 230819 w 328474"/>
              <a:gd name="connsiteY7" fmla="*/ 179671 h 490389"/>
              <a:gd name="connsiteX8" fmla="*/ 213064 w 328474"/>
              <a:gd name="connsiteY8" fmla="*/ 161915 h 490389"/>
              <a:gd name="connsiteX9" fmla="*/ 195309 w 328474"/>
              <a:gd name="connsiteY9" fmla="*/ 108649 h 490389"/>
              <a:gd name="connsiteX10" fmla="*/ 186431 w 328474"/>
              <a:gd name="connsiteY10" fmla="*/ 73139 h 490389"/>
              <a:gd name="connsiteX11" fmla="*/ 142043 w 328474"/>
              <a:gd name="connsiteY11" fmla="*/ 46506 h 490389"/>
              <a:gd name="connsiteX12" fmla="*/ 97654 w 328474"/>
              <a:gd name="connsiteY12" fmla="*/ 19873 h 490389"/>
              <a:gd name="connsiteX13" fmla="*/ 79899 w 328474"/>
              <a:gd name="connsiteY13" fmla="*/ 2117 h 490389"/>
              <a:gd name="connsiteX14" fmla="*/ 0 w 328474"/>
              <a:gd name="connsiteY14" fmla="*/ 2117 h 49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8474" h="490389">
                <a:moveTo>
                  <a:pt x="319596" y="490389"/>
                </a:moveTo>
                <a:cubicBezTo>
                  <a:pt x="322555" y="475593"/>
                  <a:pt x="328474" y="461090"/>
                  <a:pt x="328474" y="446001"/>
                </a:cubicBezTo>
                <a:cubicBezTo>
                  <a:pt x="328474" y="432112"/>
                  <a:pt x="318355" y="338226"/>
                  <a:pt x="301841" y="321713"/>
                </a:cubicBezTo>
                <a:lnTo>
                  <a:pt x="284085" y="303958"/>
                </a:lnTo>
                <a:cubicBezTo>
                  <a:pt x="281126" y="295080"/>
                  <a:pt x="280023" y="285349"/>
                  <a:pt x="275208" y="277325"/>
                </a:cubicBezTo>
                <a:cubicBezTo>
                  <a:pt x="270902" y="270148"/>
                  <a:pt x="261195" y="267056"/>
                  <a:pt x="257452" y="259570"/>
                </a:cubicBezTo>
                <a:cubicBezTo>
                  <a:pt x="249082" y="242830"/>
                  <a:pt x="245615" y="224059"/>
                  <a:pt x="239697" y="206304"/>
                </a:cubicBezTo>
                <a:cubicBezTo>
                  <a:pt x="236738" y="197426"/>
                  <a:pt x="237436" y="186288"/>
                  <a:pt x="230819" y="179671"/>
                </a:cubicBezTo>
                <a:lnTo>
                  <a:pt x="213064" y="161915"/>
                </a:lnTo>
                <a:cubicBezTo>
                  <a:pt x="207146" y="144160"/>
                  <a:pt x="199848" y="126806"/>
                  <a:pt x="195309" y="108649"/>
                </a:cubicBezTo>
                <a:cubicBezTo>
                  <a:pt x="192350" y="96812"/>
                  <a:pt x="191887" y="84052"/>
                  <a:pt x="186431" y="73139"/>
                </a:cubicBezTo>
                <a:cubicBezTo>
                  <a:pt x="176681" y="53639"/>
                  <a:pt x="160269" y="52581"/>
                  <a:pt x="142043" y="46506"/>
                </a:cubicBezTo>
                <a:cubicBezTo>
                  <a:pt x="97051" y="1514"/>
                  <a:pt x="155280" y="54449"/>
                  <a:pt x="97654" y="19873"/>
                </a:cubicBezTo>
                <a:cubicBezTo>
                  <a:pt x="90477" y="15567"/>
                  <a:pt x="88134" y="3614"/>
                  <a:pt x="79899" y="2117"/>
                </a:cubicBezTo>
                <a:cubicBezTo>
                  <a:pt x="53696" y="-2647"/>
                  <a:pt x="26633" y="2117"/>
                  <a:pt x="0" y="2117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5566299" y="4456573"/>
            <a:ext cx="1216241" cy="670411"/>
          </a:xfrm>
          <a:custGeom>
            <a:avLst/>
            <a:gdLst>
              <a:gd name="connsiteX0" fmla="*/ 1216241 w 1216241"/>
              <a:gd name="connsiteY0" fmla="*/ 577066 h 670411"/>
              <a:gd name="connsiteX1" fmla="*/ 1171852 w 1216241"/>
              <a:gd name="connsiteY1" fmla="*/ 585944 h 670411"/>
              <a:gd name="connsiteX2" fmla="*/ 1091953 w 1216241"/>
              <a:gd name="connsiteY2" fmla="*/ 621454 h 670411"/>
              <a:gd name="connsiteX3" fmla="*/ 1003177 w 1216241"/>
              <a:gd name="connsiteY3" fmla="*/ 630332 h 670411"/>
              <a:gd name="connsiteX4" fmla="*/ 932155 w 1216241"/>
              <a:gd name="connsiteY4" fmla="*/ 639210 h 670411"/>
              <a:gd name="connsiteX5" fmla="*/ 736847 w 1216241"/>
              <a:gd name="connsiteY5" fmla="*/ 648087 h 670411"/>
              <a:gd name="connsiteX6" fmla="*/ 497150 w 1216241"/>
              <a:gd name="connsiteY6" fmla="*/ 656965 h 670411"/>
              <a:gd name="connsiteX7" fmla="*/ 443884 w 1216241"/>
              <a:gd name="connsiteY7" fmla="*/ 648087 h 670411"/>
              <a:gd name="connsiteX8" fmla="*/ 275208 w 1216241"/>
              <a:gd name="connsiteY8" fmla="*/ 630332 h 670411"/>
              <a:gd name="connsiteX9" fmla="*/ 239697 w 1216241"/>
              <a:gd name="connsiteY9" fmla="*/ 594821 h 670411"/>
              <a:gd name="connsiteX10" fmla="*/ 213064 w 1216241"/>
              <a:gd name="connsiteY10" fmla="*/ 577066 h 670411"/>
              <a:gd name="connsiteX11" fmla="*/ 177553 w 1216241"/>
              <a:gd name="connsiteY11" fmla="*/ 541555 h 670411"/>
              <a:gd name="connsiteX12" fmla="*/ 97654 w 1216241"/>
              <a:gd name="connsiteY12" fmla="*/ 497167 h 670411"/>
              <a:gd name="connsiteX13" fmla="*/ 62144 w 1216241"/>
              <a:gd name="connsiteY13" fmla="*/ 452778 h 670411"/>
              <a:gd name="connsiteX14" fmla="*/ 44388 w 1216241"/>
              <a:gd name="connsiteY14" fmla="*/ 435023 h 670411"/>
              <a:gd name="connsiteX15" fmla="*/ 26633 w 1216241"/>
              <a:gd name="connsiteY15" fmla="*/ 381757 h 670411"/>
              <a:gd name="connsiteX16" fmla="*/ 17755 w 1216241"/>
              <a:gd name="connsiteY16" fmla="*/ 355124 h 670411"/>
              <a:gd name="connsiteX17" fmla="*/ 0 w 1216241"/>
              <a:gd name="connsiteY17" fmla="*/ 328491 h 670411"/>
              <a:gd name="connsiteX18" fmla="*/ 26633 w 1216241"/>
              <a:gd name="connsiteY18" fmla="*/ 186448 h 670411"/>
              <a:gd name="connsiteX19" fmla="*/ 35511 w 1216241"/>
              <a:gd name="connsiteY19" fmla="*/ 159815 h 670411"/>
              <a:gd name="connsiteX20" fmla="*/ 44388 w 1216241"/>
              <a:gd name="connsiteY20" fmla="*/ 133182 h 670411"/>
              <a:gd name="connsiteX21" fmla="*/ 71021 w 1216241"/>
              <a:gd name="connsiteY21" fmla="*/ 124305 h 670411"/>
              <a:gd name="connsiteX22" fmla="*/ 88777 w 1216241"/>
              <a:gd name="connsiteY22" fmla="*/ 106549 h 670411"/>
              <a:gd name="connsiteX23" fmla="*/ 115410 w 1216241"/>
              <a:gd name="connsiteY23" fmla="*/ 88794 h 670411"/>
              <a:gd name="connsiteX24" fmla="*/ 133165 w 1216241"/>
              <a:gd name="connsiteY24" fmla="*/ 62161 h 670411"/>
              <a:gd name="connsiteX25" fmla="*/ 186431 w 1216241"/>
              <a:gd name="connsiteY25" fmla="*/ 44406 h 670411"/>
              <a:gd name="connsiteX26" fmla="*/ 239697 w 1216241"/>
              <a:gd name="connsiteY26" fmla="*/ 26650 h 670411"/>
              <a:gd name="connsiteX27" fmla="*/ 266330 w 1216241"/>
              <a:gd name="connsiteY27" fmla="*/ 17773 h 670411"/>
              <a:gd name="connsiteX28" fmla="*/ 417251 w 1216241"/>
              <a:gd name="connsiteY28" fmla="*/ 17 h 67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6241" h="670411">
                <a:moveTo>
                  <a:pt x="1216241" y="577066"/>
                </a:moveTo>
                <a:cubicBezTo>
                  <a:pt x="1201445" y="580025"/>
                  <a:pt x="1185981" y="580646"/>
                  <a:pt x="1171852" y="585944"/>
                </a:cubicBezTo>
                <a:cubicBezTo>
                  <a:pt x="1115544" y="607059"/>
                  <a:pt x="1180079" y="612641"/>
                  <a:pt x="1091953" y="621454"/>
                </a:cubicBezTo>
                <a:lnTo>
                  <a:pt x="1003177" y="630332"/>
                </a:lnTo>
                <a:cubicBezTo>
                  <a:pt x="979465" y="632967"/>
                  <a:pt x="955960" y="637623"/>
                  <a:pt x="932155" y="639210"/>
                </a:cubicBezTo>
                <a:cubicBezTo>
                  <a:pt x="867129" y="643545"/>
                  <a:pt x="801950" y="645128"/>
                  <a:pt x="736847" y="648087"/>
                </a:cubicBezTo>
                <a:cubicBezTo>
                  <a:pt x="624560" y="685517"/>
                  <a:pt x="702276" y="666733"/>
                  <a:pt x="497150" y="656965"/>
                </a:cubicBezTo>
                <a:cubicBezTo>
                  <a:pt x="479395" y="654006"/>
                  <a:pt x="461803" y="649794"/>
                  <a:pt x="443884" y="648087"/>
                </a:cubicBezTo>
                <a:cubicBezTo>
                  <a:pt x="271712" y="631690"/>
                  <a:pt x="361236" y="651840"/>
                  <a:pt x="275208" y="630332"/>
                </a:cubicBezTo>
                <a:cubicBezTo>
                  <a:pt x="263371" y="618495"/>
                  <a:pt x="253626" y="604107"/>
                  <a:pt x="239697" y="594821"/>
                </a:cubicBezTo>
                <a:cubicBezTo>
                  <a:pt x="230819" y="588903"/>
                  <a:pt x="221165" y="584010"/>
                  <a:pt x="213064" y="577066"/>
                </a:cubicBezTo>
                <a:cubicBezTo>
                  <a:pt x="200354" y="566172"/>
                  <a:pt x="193434" y="546849"/>
                  <a:pt x="177553" y="541555"/>
                </a:cubicBezTo>
                <a:cubicBezTo>
                  <a:pt x="144065" y="530392"/>
                  <a:pt x="128176" y="527691"/>
                  <a:pt x="97654" y="497167"/>
                </a:cubicBezTo>
                <a:cubicBezTo>
                  <a:pt x="54775" y="454286"/>
                  <a:pt x="106951" y="508786"/>
                  <a:pt x="62144" y="452778"/>
                </a:cubicBezTo>
                <a:cubicBezTo>
                  <a:pt x="56915" y="446242"/>
                  <a:pt x="50307" y="440941"/>
                  <a:pt x="44388" y="435023"/>
                </a:cubicBezTo>
                <a:lnTo>
                  <a:pt x="26633" y="381757"/>
                </a:lnTo>
                <a:cubicBezTo>
                  <a:pt x="23674" y="372879"/>
                  <a:pt x="22946" y="362910"/>
                  <a:pt x="17755" y="355124"/>
                </a:cubicBezTo>
                <a:lnTo>
                  <a:pt x="0" y="328491"/>
                </a:lnTo>
                <a:cubicBezTo>
                  <a:pt x="10740" y="221095"/>
                  <a:pt x="-526" y="267926"/>
                  <a:pt x="26633" y="186448"/>
                </a:cubicBezTo>
                <a:lnTo>
                  <a:pt x="35511" y="159815"/>
                </a:lnTo>
                <a:cubicBezTo>
                  <a:pt x="38470" y="150937"/>
                  <a:pt x="35510" y="136141"/>
                  <a:pt x="44388" y="133182"/>
                </a:cubicBezTo>
                <a:lnTo>
                  <a:pt x="71021" y="124305"/>
                </a:lnTo>
                <a:cubicBezTo>
                  <a:pt x="76940" y="118386"/>
                  <a:pt x="82241" y="111778"/>
                  <a:pt x="88777" y="106549"/>
                </a:cubicBezTo>
                <a:cubicBezTo>
                  <a:pt x="97109" y="99884"/>
                  <a:pt x="107865" y="96339"/>
                  <a:pt x="115410" y="88794"/>
                </a:cubicBezTo>
                <a:cubicBezTo>
                  <a:pt x="122955" y="81249"/>
                  <a:pt x="124117" y="67816"/>
                  <a:pt x="133165" y="62161"/>
                </a:cubicBezTo>
                <a:cubicBezTo>
                  <a:pt x="149036" y="52242"/>
                  <a:pt x="168676" y="50324"/>
                  <a:pt x="186431" y="44406"/>
                </a:cubicBezTo>
                <a:lnTo>
                  <a:pt x="239697" y="26650"/>
                </a:lnTo>
                <a:cubicBezTo>
                  <a:pt x="248575" y="23691"/>
                  <a:pt x="257066" y="19096"/>
                  <a:pt x="266330" y="17773"/>
                </a:cubicBezTo>
                <a:cubicBezTo>
                  <a:pt x="399406" y="-1239"/>
                  <a:pt x="348768" y="17"/>
                  <a:pt x="417251" y="17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6054571" y="4358485"/>
            <a:ext cx="1447060" cy="115861"/>
          </a:xfrm>
          <a:custGeom>
            <a:avLst/>
            <a:gdLst>
              <a:gd name="connsiteX0" fmla="*/ 0 w 1447060"/>
              <a:gd name="connsiteY0" fmla="*/ 80350 h 115861"/>
              <a:gd name="connsiteX1" fmla="*/ 62144 w 1447060"/>
              <a:gd name="connsiteY1" fmla="*/ 89228 h 115861"/>
              <a:gd name="connsiteX2" fmla="*/ 133165 w 1447060"/>
              <a:gd name="connsiteY2" fmla="*/ 98105 h 115861"/>
              <a:gd name="connsiteX3" fmla="*/ 186431 w 1447060"/>
              <a:gd name="connsiteY3" fmla="*/ 115861 h 115861"/>
              <a:gd name="connsiteX4" fmla="*/ 328474 w 1447060"/>
              <a:gd name="connsiteY4" fmla="*/ 106983 h 115861"/>
              <a:gd name="connsiteX5" fmla="*/ 355107 w 1447060"/>
              <a:gd name="connsiteY5" fmla="*/ 98105 h 115861"/>
              <a:gd name="connsiteX6" fmla="*/ 870012 w 1447060"/>
              <a:gd name="connsiteY6" fmla="*/ 106983 h 115861"/>
              <a:gd name="connsiteX7" fmla="*/ 1083076 w 1447060"/>
              <a:gd name="connsiteY7" fmla="*/ 89228 h 115861"/>
              <a:gd name="connsiteX8" fmla="*/ 1154097 w 1447060"/>
              <a:gd name="connsiteY8" fmla="*/ 71472 h 115861"/>
              <a:gd name="connsiteX9" fmla="*/ 1180730 w 1447060"/>
              <a:gd name="connsiteY9" fmla="*/ 62595 h 115861"/>
              <a:gd name="connsiteX10" fmla="*/ 1287262 w 1447060"/>
              <a:gd name="connsiteY10" fmla="*/ 53717 h 115861"/>
              <a:gd name="connsiteX11" fmla="*/ 1367161 w 1447060"/>
              <a:gd name="connsiteY11" fmla="*/ 27084 h 115861"/>
              <a:gd name="connsiteX12" fmla="*/ 1393794 w 1447060"/>
              <a:gd name="connsiteY12" fmla="*/ 18206 h 115861"/>
              <a:gd name="connsiteX13" fmla="*/ 1447060 w 1447060"/>
              <a:gd name="connsiteY13" fmla="*/ 451 h 1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7060" h="115861">
                <a:moveTo>
                  <a:pt x="0" y="80350"/>
                </a:moveTo>
                <a:lnTo>
                  <a:pt x="62144" y="89228"/>
                </a:lnTo>
                <a:cubicBezTo>
                  <a:pt x="85793" y="92381"/>
                  <a:pt x="109837" y="93106"/>
                  <a:pt x="133165" y="98105"/>
                </a:cubicBezTo>
                <a:cubicBezTo>
                  <a:pt x="151465" y="102027"/>
                  <a:pt x="186431" y="115861"/>
                  <a:pt x="186431" y="115861"/>
                </a:cubicBezTo>
                <a:cubicBezTo>
                  <a:pt x="233779" y="112902"/>
                  <a:pt x="281295" y="111949"/>
                  <a:pt x="328474" y="106983"/>
                </a:cubicBezTo>
                <a:cubicBezTo>
                  <a:pt x="337780" y="106003"/>
                  <a:pt x="345749" y="98105"/>
                  <a:pt x="355107" y="98105"/>
                </a:cubicBezTo>
                <a:cubicBezTo>
                  <a:pt x="526768" y="98105"/>
                  <a:pt x="698377" y="104024"/>
                  <a:pt x="870012" y="106983"/>
                </a:cubicBezTo>
                <a:lnTo>
                  <a:pt x="1083076" y="89228"/>
                </a:lnTo>
                <a:cubicBezTo>
                  <a:pt x="1107180" y="85422"/>
                  <a:pt x="1130947" y="79188"/>
                  <a:pt x="1154097" y="71472"/>
                </a:cubicBezTo>
                <a:cubicBezTo>
                  <a:pt x="1162975" y="68513"/>
                  <a:pt x="1171454" y="63832"/>
                  <a:pt x="1180730" y="62595"/>
                </a:cubicBezTo>
                <a:cubicBezTo>
                  <a:pt x="1216051" y="57886"/>
                  <a:pt x="1251751" y="56676"/>
                  <a:pt x="1287262" y="53717"/>
                </a:cubicBezTo>
                <a:lnTo>
                  <a:pt x="1367161" y="27084"/>
                </a:lnTo>
                <a:cubicBezTo>
                  <a:pt x="1376039" y="24125"/>
                  <a:pt x="1386008" y="23397"/>
                  <a:pt x="1393794" y="18206"/>
                </a:cubicBezTo>
                <a:cubicBezTo>
                  <a:pt x="1427814" y="-4473"/>
                  <a:pt x="1409757" y="451"/>
                  <a:pt x="1447060" y="451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7563775" y="3897297"/>
            <a:ext cx="355107" cy="426128"/>
          </a:xfrm>
          <a:custGeom>
            <a:avLst/>
            <a:gdLst>
              <a:gd name="connsiteX0" fmla="*/ 0 w 355107"/>
              <a:gd name="connsiteY0" fmla="*/ 426128 h 426128"/>
              <a:gd name="connsiteX1" fmla="*/ 44388 w 355107"/>
              <a:gd name="connsiteY1" fmla="*/ 408373 h 426128"/>
              <a:gd name="connsiteX2" fmla="*/ 71021 w 355107"/>
              <a:gd name="connsiteY2" fmla="*/ 390618 h 426128"/>
              <a:gd name="connsiteX3" fmla="*/ 88776 w 355107"/>
              <a:gd name="connsiteY3" fmla="*/ 372862 h 426128"/>
              <a:gd name="connsiteX4" fmla="*/ 115409 w 355107"/>
              <a:gd name="connsiteY4" fmla="*/ 363985 h 426128"/>
              <a:gd name="connsiteX5" fmla="*/ 159798 w 355107"/>
              <a:gd name="connsiteY5" fmla="*/ 337352 h 426128"/>
              <a:gd name="connsiteX6" fmla="*/ 177553 w 355107"/>
              <a:gd name="connsiteY6" fmla="*/ 319596 h 426128"/>
              <a:gd name="connsiteX7" fmla="*/ 204186 w 355107"/>
              <a:gd name="connsiteY7" fmla="*/ 301841 h 426128"/>
              <a:gd name="connsiteX8" fmla="*/ 248575 w 355107"/>
              <a:gd name="connsiteY8" fmla="*/ 266330 h 426128"/>
              <a:gd name="connsiteX9" fmla="*/ 284085 w 355107"/>
              <a:gd name="connsiteY9" fmla="*/ 213064 h 426128"/>
              <a:gd name="connsiteX10" fmla="*/ 301841 w 355107"/>
              <a:gd name="connsiteY10" fmla="*/ 159798 h 426128"/>
              <a:gd name="connsiteX11" fmla="*/ 310718 w 355107"/>
              <a:gd name="connsiteY11" fmla="*/ 133165 h 426128"/>
              <a:gd name="connsiteX12" fmla="*/ 337351 w 355107"/>
              <a:gd name="connsiteY12" fmla="*/ 44388 h 426128"/>
              <a:gd name="connsiteX13" fmla="*/ 355107 w 355107"/>
              <a:gd name="connsiteY13" fmla="*/ 0 h 42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107" h="426128">
                <a:moveTo>
                  <a:pt x="0" y="426128"/>
                </a:moveTo>
                <a:cubicBezTo>
                  <a:pt x="14796" y="420210"/>
                  <a:pt x="30135" y="415500"/>
                  <a:pt x="44388" y="408373"/>
                </a:cubicBezTo>
                <a:cubicBezTo>
                  <a:pt x="53931" y="403601"/>
                  <a:pt x="62690" y="397283"/>
                  <a:pt x="71021" y="390618"/>
                </a:cubicBezTo>
                <a:cubicBezTo>
                  <a:pt x="77557" y="385389"/>
                  <a:pt x="81599" y="377168"/>
                  <a:pt x="88776" y="372862"/>
                </a:cubicBezTo>
                <a:cubicBezTo>
                  <a:pt x="96800" y="368047"/>
                  <a:pt x="106531" y="366944"/>
                  <a:pt x="115409" y="363985"/>
                </a:cubicBezTo>
                <a:cubicBezTo>
                  <a:pt x="160401" y="318993"/>
                  <a:pt x="102172" y="371928"/>
                  <a:pt x="159798" y="337352"/>
                </a:cubicBezTo>
                <a:cubicBezTo>
                  <a:pt x="166975" y="333046"/>
                  <a:pt x="171017" y="324825"/>
                  <a:pt x="177553" y="319596"/>
                </a:cubicBezTo>
                <a:cubicBezTo>
                  <a:pt x="185884" y="312931"/>
                  <a:pt x="195854" y="308506"/>
                  <a:pt x="204186" y="301841"/>
                </a:cubicBezTo>
                <a:cubicBezTo>
                  <a:pt x="267447" y="251234"/>
                  <a:pt x="166587" y="320991"/>
                  <a:pt x="248575" y="266330"/>
                </a:cubicBezTo>
                <a:cubicBezTo>
                  <a:pt x="260412" y="248575"/>
                  <a:pt x="277337" y="233308"/>
                  <a:pt x="284085" y="213064"/>
                </a:cubicBezTo>
                <a:lnTo>
                  <a:pt x="301841" y="159798"/>
                </a:lnTo>
                <a:cubicBezTo>
                  <a:pt x="304800" y="150920"/>
                  <a:pt x="308448" y="142243"/>
                  <a:pt x="310718" y="133165"/>
                </a:cubicBezTo>
                <a:cubicBezTo>
                  <a:pt x="324135" y="79500"/>
                  <a:pt x="315739" y="109224"/>
                  <a:pt x="337351" y="44388"/>
                </a:cubicBezTo>
                <a:cubicBezTo>
                  <a:pt x="348320" y="11480"/>
                  <a:pt x="342045" y="26123"/>
                  <a:pt x="355107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7031115" y="3398834"/>
            <a:ext cx="896644" cy="462952"/>
          </a:xfrm>
          <a:custGeom>
            <a:avLst/>
            <a:gdLst>
              <a:gd name="connsiteX0" fmla="*/ 896644 w 896644"/>
              <a:gd name="connsiteY0" fmla="*/ 462952 h 462952"/>
              <a:gd name="connsiteX1" fmla="*/ 887767 w 896644"/>
              <a:gd name="connsiteY1" fmla="*/ 374176 h 462952"/>
              <a:gd name="connsiteX2" fmla="*/ 870011 w 896644"/>
              <a:gd name="connsiteY2" fmla="*/ 320910 h 462952"/>
              <a:gd name="connsiteX3" fmla="*/ 861134 w 896644"/>
              <a:gd name="connsiteY3" fmla="*/ 294277 h 462952"/>
              <a:gd name="connsiteX4" fmla="*/ 852256 w 896644"/>
              <a:gd name="connsiteY4" fmla="*/ 267644 h 462952"/>
              <a:gd name="connsiteX5" fmla="*/ 843378 w 896644"/>
              <a:gd name="connsiteY5" fmla="*/ 241011 h 462952"/>
              <a:gd name="connsiteX6" fmla="*/ 825623 w 896644"/>
              <a:gd name="connsiteY6" fmla="*/ 223255 h 462952"/>
              <a:gd name="connsiteX7" fmla="*/ 807868 w 896644"/>
              <a:gd name="connsiteY7" fmla="*/ 196622 h 462952"/>
              <a:gd name="connsiteX8" fmla="*/ 781235 w 896644"/>
              <a:gd name="connsiteY8" fmla="*/ 178867 h 462952"/>
              <a:gd name="connsiteX9" fmla="*/ 763479 w 896644"/>
              <a:gd name="connsiteY9" fmla="*/ 161112 h 462952"/>
              <a:gd name="connsiteX10" fmla="*/ 736846 w 896644"/>
              <a:gd name="connsiteY10" fmla="*/ 152234 h 462952"/>
              <a:gd name="connsiteX11" fmla="*/ 674702 w 896644"/>
              <a:gd name="connsiteY11" fmla="*/ 125601 h 462952"/>
              <a:gd name="connsiteX12" fmla="*/ 621436 w 896644"/>
              <a:gd name="connsiteY12" fmla="*/ 98968 h 462952"/>
              <a:gd name="connsiteX13" fmla="*/ 594803 w 896644"/>
              <a:gd name="connsiteY13" fmla="*/ 81213 h 462952"/>
              <a:gd name="connsiteX14" fmla="*/ 577048 w 896644"/>
              <a:gd name="connsiteY14" fmla="*/ 63457 h 462952"/>
              <a:gd name="connsiteX15" fmla="*/ 523782 w 896644"/>
              <a:gd name="connsiteY15" fmla="*/ 54580 h 462952"/>
              <a:gd name="connsiteX16" fmla="*/ 443883 w 896644"/>
              <a:gd name="connsiteY16" fmla="*/ 36824 h 462952"/>
              <a:gd name="connsiteX17" fmla="*/ 390617 w 896644"/>
              <a:gd name="connsiteY17" fmla="*/ 19069 h 462952"/>
              <a:gd name="connsiteX18" fmla="*/ 363984 w 896644"/>
              <a:gd name="connsiteY18" fmla="*/ 10191 h 462952"/>
              <a:gd name="connsiteX19" fmla="*/ 0 w 896644"/>
              <a:gd name="connsiteY19" fmla="*/ 1314 h 46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96644" h="462952">
                <a:moveTo>
                  <a:pt x="896644" y="462952"/>
                </a:moveTo>
                <a:cubicBezTo>
                  <a:pt x="893685" y="433360"/>
                  <a:pt x="893248" y="403406"/>
                  <a:pt x="887767" y="374176"/>
                </a:cubicBezTo>
                <a:cubicBezTo>
                  <a:pt x="884318" y="355781"/>
                  <a:pt x="875929" y="338665"/>
                  <a:pt x="870011" y="320910"/>
                </a:cubicBezTo>
                <a:lnTo>
                  <a:pt x="861134" y="294277"/>
                </a:lnTo>
                <a:lnTo>
                  <a:pt x="852256" y="267644"/>
                </a:lnTo>
                <a:cubicBezTo>
                  <a:pt x="849297" y="258766"/>
                  <a:pt x="849995" y="247628"/>
                  <a:pt x="843378" y="241011"/>
                </a:cubicBezTo>
                <a:cubicBezTo>
                  <a:pt x="837460" y="235092"/>
                  <a:pt x="830852" y="229791"/>
                  <a:pt x="825623" y="223255"/>
                </a:cubicBezTo>
                <a:cubicBezTo>
                  <a:pt x="818958" y="214923"/>
                  <a:pt x="815413" y="204167"/>
                  <a:pt x="807868" y="196622"/>
                </a:cubicBezTo>
                <a:cubicBezTo>
                  <a:pt x="800323" y="189077"/>
                  <a:pt x="789567" y="185532"/>
                  <a:pt x="781235" y="178867"/>
                </a:cubicBezTo>
                <a:cubicBezTo>
                  <a:pt x="774699" y="173638"/>
                  <a:pt x="770656" y="165418"/>
                  <a:pt x="763479" y="161112"/>
                </a:cubicBezTo>
                <a:cubicBezTo>
                  <a:pt x="755455" y="156297"/>
                  <a:pt x="745216" y="156419"/>
                  <a:pt x="736846" y="152234"/>
                </a:cubicBezTo>
                <a:cubicBezTo>
                  <a:pt x="675539" y="121580"/>
                  <a:pt x="748607" y="144078"/>
                  <a:pt x="674702" y="125601"/>
                </a:cubicBezTo>
                <a:cubicBezTo>
                  <a:pt x="598376" y="74718"/>
                  <a:pt x="694946" y="135723"/>
                  <a:pt x="621436" y="98968"/>
                </a:cubicBezTo>
                <a:cubicBezTo>
                  <a:pt x="611893" y="94196"/>
                  <a:pt x="603134" y="87878"/>
                  <a:pt x="594803" y="81213"/>
                </a:cubicBezTo>
                <a:cubicBezTo>
                  <a:pt x="588267" y="75984"/>
                  <a:pt x="584885" y="66396"/>
                  <a:pt x="577048" y="63457"/>
                </a:cubicBezTo>
                <a:cubicBezTo>
                  <a:pt x="560194" y="57137"/>
                  <a:pt x="541537" y="57539"/>
                  <a:pt x="523782" y="54580"/>
                </a:cubicBezTo>
                <a:cubicBezTo>
                  <a:pt x="447589" y="29181"/>
                  <a:pt x="568862" y="68069"/>
                  <a:pt x="443883" y="36824"/>
                </a:cubicBezTo>
                <a:cubicBezTo>
                  <a:pt x="425726" y="32285"/>
                  <a:pt x="408372" y="24987"/>
                  <a:pt x="390617" y="19069"/>
                </a:cubicBezTo>
                <a:cubicBezTo>
                  <a:pt x="381739" y="16110"/>
                  <a:pt x="373314" y="10909"/>
                  <a:pt x="363984" y="10191"/>
                </a:cubicBezTo>
                <a:cubicBezTo>
                  <a:pt x="165960" y="-5040"/>
                  <a:pt x="287158" y="1314"/>
                  <a:pt x="0" y="1314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4" name="Полилиния 13"/>
          <p:cNvSpPr/>
          <p:nvPr/>
        </p:nvSpPr>
        <p:spPr>
          <a:xfrm>
            <a:off x="4527612" y="3435658"/>
            <a:ext cx="2459114" cy="1491473"/>
          </a:xfrm>
          <a:custGeom>
            <a:avLst/>
            <a:gdLst>
              <a:gd name="connsiteX0" fmla="*/ 2459114 w 2459114"/>
              <a:gd name="connsiteY0" fmla="*/ 0 h 1491473"/>
              <a:gd name="connsiteX1" fmla="*/ 2405848 w 2459114"/>
              <a:gd name="connsiteY1" fmla="*/ 8878 h 1491473"/>
              <a:gd name="connsiteX2" fmla="*/ 2352582 w 2459114"/>
              <a:gd name="connsiteY2" fmla="*/ 26633 h 1491473"/>
              <a:gd name="connsiteX3" fmla="*/ 2325949 w 2459114"/>
              <a:gd name="connsiteY3" fmla="*/ 44389 h 1491473"/>
              <a:gd name="connsiteX4" fmla="*/ 2299316 w 2459114"/>
              <a:gd name="connsiteY4" fmla="*/ 53266 h 1491473"/>
              <a:gd name="connsiteX5" fmla="*/ 2254928 w 2459114"/>
              <a:gd name="connsiteY5" fmla="*/ 79899 h 1491473"/>
              <a:gd name="connsiteX6" fmla="*/ 2175029 w 2459114"/>
              <a:gd name="connsiteY6" fmla="*/ 115410 h 1491473"/>
              <a:gd name="connsiteX7" fmla="*/ 2148396 w 2459114"/>
              <a:gd name="connsiteY7" fmla="*/ 124288 h 1491473"/>
              <a:gd name="connsiteX8" fmla="*/ 2130640 w 2459114"/>
              <a:gd name="connsiteY8" fmla="*/ 142043 h 1491473"/>
              <a:gd name="connsiteX9" fmla="*/ 2077374 w 2459114"/>
              <a:gd name="connsiteY9" fmla="*/ 159798 h 1491473"/>
              <a:gd name="connsiteX10" fmla="*/ 2050741 w 2459114"/>
              <a:gd name="connsiteY10" fmla="*/ 168676 h 1491473"/>
              <a:gd name="connsiteX11" fmla="*/ 2024108 w 2459114"/>
              <a:gd name="connsiteY11" fmla="*/ 186431 h 1491473"/>
              <a:gd name="connsiteX12" fmla="*/ 1979720 w 2459114"/>
              <a:gd name="connsiteY12" fmla="*/ 195309 h 1491473"/>
              <a:gd name="connsiteX13" fmla="*/ 1926454 w 2459114"/>
              <a:gd name="connsiteY13" fmla="*/ 213064 h 1491473"/>
              <a:gd name="connsiteX14" fmla="*/ 1873188 w 2459114"/>
              <a:gd name="connsiteY14" fmla="*/ 230820 h 1491473"/>
              <a:gd name="connsiteX15" fmla="*/ 1846555 w 2459114"/>
              <a:gd name="connsiteY15" fmla="*/ 239697 h 1491473"/>
              <a:gd name="connsiteX16" fmla="*/ 1828800 w 2459114"/>
              <a:gd name="connsiteY16" fmla="*/ 257453 h 1491473"/>
              <a:gd name="connsiteX17" fmla="*/ 1775534 w 2459114"/>
              <a:gd name="connsiteY17" fmla="*/ 275208 h 1491473"/>
              <a:gd name="connsiteX18" fmla="*/ 1722268 w 2459114"/>
              <a:gd name="connsiteY18" fmla="*/ 301841 h 1491473"/>
              <a:gd name="connsiteX19" fmla="*/ 1651246 w 2459114"/>
              <a:gd name="connsiteY19" fmla="*/ 337352 h 1491473"/>
              <a:gd name="connsiteX20" fmla="*/ 1597980 w 2459114"/>
              <a:gd name="connsiteY20" fmla="*/ 372862 h 1491473"/>
              <a:gd name="connsiteX21" fmla="*/ 1571347 w 2459114"/>
              <a:gd name="connsiteY21" fmla="*/ 381740 h 1491473"/>
              <a:gd name="connsiteX22" fmla="*/ 1544714 w 2459114"/>
              <a:gd name="connsiteY22" fmla="*/ 399495 h 1491473"/>
              <a:gd name="connsiteX23" fmla="*/ 1518081 w 2459114"/>
              <a:gd name="connsiteY23" fmla="*/ 408373 h 1491473"/>
              <a:gd name="connsiteX24" fmla="*/ 1482571 w 2459114"/>
              <a:gd name="connsiteY24" fmla="*/ 426128 h 1491473"/>
              <a:gd name="connsiteX25" fmla="*/ 1464815 w 2459114"/>
              <a:gd name="connsiteY25" fmla="*/ 443884 h 1491473"/>
              <a:gd name="connsiteX26" fmla="*/ 1438182 w 2459114"/>
              <a:gd name="connsiteY26" fmla="*/ 452761 h 1491473"/>
              <a:gd name="connsiteX27" fmla="*/ 1420427 w 2459114"/>
              <a:gd name="connsiteY27" fmla="*/ 470517 h 1491473"/>
              <a:gd name="connsiteX28" fmla="*/ 1376038 w 2459114"/>
              <a:gd name="connsiteY28" fmla="*/ 506027 h 1491473"/>
              <a:gd name="connsiteX29" fmla="*/ 1322772 w 2459114"/>
              <a:gd name="connsiteY29" fmla="*/ 568171 h 1491473"/>
              <a:gd name="connsiteX30" fmla="*/ 1269506 w 2459114"/>
              <a:gd name="connsiteY30" fmla="*/ 594804 h 1491473"/>
              <a:gd name="connsiteX31" fmla="*/ 1225118 w 2459114"/>
              <a:gd name="connsiteY31" fmla="*/ 639192 h 1491473"/>
              <a:gd name="connsiteX32" fmla="*/ 1189607 w 2459114"/>
              <a:gd name="connsiteY32" fmla="*/ 683581 h 1491473"/>
              <a:gd name="connsiteX33" fmla="*/ 1162974 w 2459114"/>
              <a:gd name="connsiteY33" fmla="*/ 701336 h 1491473"/>
              <a:gd name="connsiteX34" fmla="*/ 1145219 w 2459114"/>
              <a:gd name="connsiteY34" fmla="*/ 719092 h 1491473"/>
              <a:gd name="connsiteX35" fmla="*/ 1109708 w 2459114"/>
              <a:gd name="connsiteY35" fmla="*/ 763480 h 1491473"/>
              <a:gd name="connsiteX36" fmla="*/ 1056442 w 2459114"/>
              <a:gd name="connsiteY36" fmla="*/ 798991 h 1491473"/>
              <a:gd name="connsiteX37" fmla="*/ 1029809 w 2459114"/>
              <a:gd name="connsiteY37" fmla="*/ 816746 h 1491473"/>
              <a:gd name="connsiteX38" fmla="*/ 985421 w 2459114"/>
              <a:gd name="connsiteY38" fmla="*/ 861134 h 1491473"/>
              <a:gd name="connsiteX39" fmla="*/ 949910 w 2459114"/>
              <a:gd name="connsiteY39" fmla="*/ 896645 h 1491473"/>
              <a:gd name="connsiteX40" fmla="*/ 932155 w 2459114"/>
              <a:gd name="connsiteY40" fmla="*/ 923278 h 1491473"/>
              <a:gd name="connsiteX41" fmla="*/ 905522 w 2459114"/>
              <a:gd name="connsiteY41" fmla="*/ 941033 h 1491473"/>
              <a:gd name="connsiteX42" fmla="*/ 861134 w 2459114"/>
              <a:gd name="connsiteY42" fmla="*/ 967666 h 1491473"/>
              <a:gd name="connsiteX43" fmla="*/ 834501 w 2459114"/>
              <a:gd name="connsiteY43" fmla="*/ 985422 h 1491473"/>
              <a:gd name="connsiteX44" fmla="*/ 807868 w 2459114"/>
              <a:gd name="connsiteY44" fmla="*/ 994299 h 1491473"/>
              <a:gd name="connsiteX45" fmla="*/ 790112 w 2459114"/>
              <a:gd name="connsiteY45" fmla="*/ 1012055 h 1491473"/>
              <a:gd name="connsiteX46" fmla="*/ 736846 w 2459114"/>
              <a:gd name="connsiteY46" fmla="*/ 1047565 h 1491473"/>
              <a:gd name="connsiteX47" fmla="*/ 719091 w 2459114"/>
              <a:gd name="connsiteY47" fmla="*/ 1065321 h 1491473"/>
              <a:gd name="connsiteX48" fmla="*/ 692458 w 2459114"/>
              <a:gd name="connsiteY48" fmla="*/ 1074198 h 1491473"/>
              <a:gd name="connsiteX49" fmla="*/ 630314 w 2459114"/>
              <a:gd name="connsiteY49" fmla="*/ 1127464 h 1491473"/>
              <a:gd name="connsiteX50" fmla="*/ 585926 w 2459114"/>
              <a:gd name="connsiteY50" fmla="*/ 1162975 h 1491473"/>
              <a:gd name="connsiteX51" fmla="*/ 559293 w 2459114"/>
              <a:gd name="connsiteY51" fmla="*/ 1171853 h 1491473"/>
              <a:gd name="connsiteX52" fmla="*/ 506027 w 2459114"/>
              <a:gd name="connsiteY52" fmla="*/ 1207363 h 1491473"/>
              <a:gd name="connsiteX53" fmla="*/ 488271 w 2459114"/>
              <a:gd name="connsiteY53" fmla="*/ 1225119 h 1491473"/>
              <a:gd name="connsiteX54" fmla="*/ 461638 w 2459114"/>
              <a:gd name="connsiteY54" fmla="*/ 1233996 h 1491473"/>
              <a:gd name="connsiteX55" fmla="*/ 443883 w 2459114"/>
              <a:gd name="connsiteY55" fmla="*/ 1251752 h 1491473"/>
              <a:gd name="connsiteX56" fmla="*/ 426128 w 2459114"/>
              <a:gd name="connsiteY56" fmla="*/ 1278385 h 1491473"/>
              <a:gd name="connsiteX57" fmla="*/ 399495 w 2459114"/>
              <a:gd name="connsiteY57" fmla="*/ 1296140 h 1491473"/>
              <a:gd name="connsiteX58" fmla="*/ 381739 w 2459114"/>
              <a:gd name="connsiteY58" fmla="*/ 1313895 h 1491473"/>
              <a:gd name="connsiteX59" fmla="*/ 328473 w 2459114"/>
              <a:gd name="connsiteY59" fmla="*/ 1349406 h 1491473"/>
              <a:gd name="connsiteX60" fmla="*/ 301840 w 2459114"/>
              <a:gd name="connsiteY60" fmla="*/ 1367161 h 1491473"/>
              <a:gd name="connsiteX61" fmla="*/ 275207 w 2459114"/>
              <a:gd name="connsiteY61" fmla="*/ 1384917 h 1491473"/>
              <a:gd name="connsiteX62" fmla="*/ 221941 w 2459114"/>
              <a:gd name="connsiteY62" fmla="*/ 1402672 h 1491473"/>
              <a:gd name="connsiteX63" fmla="*/ 195308 w 2459114"/>
              <a:gd name="connsiteY63" fmla="*/ 1420427 h 1491473"/>
              <a:gd name="connsiteX64" fmla="*/ 168675 w 2459114"/>
              <a:gd name="connsiteY64" fmla="*/ 1429305 h 1491473"/>
              <a:gd name="connsiteX65" fmla="*/ 142042 w 2459114"/>
              <a:gd name="connsiteY65" fmla="*/ 1447060 h 1491473"/>
              <a:gd name="connsiteX66" fmla="*/ 62143 w 2459114"/>
              <a:gd name="connsiteY66" fmla="*/ 1473693 h 1491473"/>
              <a:gd name="connsiteX67" fmla="*/ 35510 w 2459114"/>
              <a:gd name="connsiteY67" fmla="*/ 1482571 h 1491473"/>
              <a:gd name="connsiteX68" fmla="*/ 0 w 2459114"/>
              <a:gd name="connsiteY68" fmla="*/ 1491449 h 149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459114" h="1491473">
                <a:moveTo>
                  <a:pt x="2459114" y="0"/>
                </a:moveTo>
                <a:cubicBezTo>
                  <a:pt x="2441359" y="2959"/>
                  <a:pt x="2423311" y="4512"/>
                  <a:pt x="2405848" y="8878"/>
                </a:cubicBezTo>
                <a:cubicBezTo>
                  <a:pt x="2387691" y="13417"/>
                  <a:pt x="2352582" y="26633"/>
                  <a:pt x="2352582" y="26633"/>
                </a:cubicBezTo>
                <a:cubicBezTo>
                  <a:pt x="2343704" y="32552"/>
                  <a:pt x="2335492" y="39617"/>
                  <a:pt x="2325949" y="44389"/>
                </a:cubicBezTo>
                <a:cubicBezTo>
                  <a:pt x="2317579" y="48574"/>
                  <a:pt x="2307340" y="48451"/>
                  <a:pt x="2299316" y="53266"/>
                </a:cubicBezTo>
                <a:cubicBezTo>
                  <a:pt x="2238386" y="89824"/>
                  <a:pt x="2330374" y="54752"/>
                  <a:pt x="2254928" y="79899"/>
                </a:cubicBezTo>
                <a:cubicBezTo>
                  <a:pt x="2212722" y="108037"/>
                  <a:pt x="2238418" y="94280"/>
                  <a:pt x="2175029" y="115410"/>
                </a:cubicBezTo>
                <a:lnTo>
                  <a:pt x="2148396" y="124288"/>
                </a:lnTo>
                <a:cubicBezTo>
                  <a:pt x="2142477" y="130206"/>
                  <a:pt x="2138126" y="138300"/>
                  <a:pt x="2130640" y="142043"/>
                </a:cubicBezTo>
                <a:cubicBezTo>
                  <a:pt x="2113900" y="150413"/>
                  <a:pt x="2095129" y="153880"/>
                  <a:pt x="2077374" y="159798"/>
                </a:cubicBezTo>
                <a:cubicBezTo>
                  <a:pt x="2068496" y="162757"/>
                  <a:pt x="2058527" y="163485"/>
                  <a:pt x="2050741" y="168676"/>
                </a:cubicBezTo>
                <a:cubicBezTo>
                  <a:pt x="2041863" y="174594"/>
                  <a:pt x="2034098" y="182685"/>
                  <a:pt x="2024108" y="186431"/>
                </a:cubicBezTo>
                <a:cubicBezTo>
                  <a:pt x="2009980" y="191729"/>
                  <a:pt x="1994277" y="191339"/>
                  <a:pt x="1979720" y="195309"/>
                </a:cubicBezTo>
                <a:cubicBezTo>
                  <a:pt x="1961664" y="200233"/>
                  <a:pt x="1944209" y="207146"/>
                  <a:pt x="1926454" y="213064"/>
                </a:cubicBezTo>
                <a:lnTo>
                  <a:pt x="1873188" y="230820"/>
                </a:lnTo>
                <a:lnTo>
                  <a:pt x="1846555" y="239697"/>
                </a:lnTo>
                <a:cubicBezTo>
                  <a:pt x="1840637" y="245616"/>
                  <a:pt x="1836286" y="253710"/>
                  <a:pt x="1828800" y="257453"/>
                </a:cubicBezTo>
                <a:cubicBezTo>
                  <a:pt x="1812060" y="265823"/>
                  <a:pt x="1791107" y="264827"/>
                  <a:pt x="1775534" y="275208"/>
                </a:cubicBezTo>
                <a:cubicBezTo>
                  <a:pt x="1741115" y="298154"/>
                  <a:pt x="1759023" y="289589"/>
                  <a:pt x="1722268" y="301841"/>
                </a:cubicBezTo>
                <a:cubicBezTo>
                  <a:pt x="1663903" y="360202"/>
                  <a:pt x="1773662" y="255743"/>
                  <a:pt x="1651246" y="337352"/>
                </a:cubicBezTo>
                <a:cubicBezTo>
                  <a:pt x="1633491" y="349189"/>
                  <a:pt x="1618224" y="366114"/>
                  <a:pt x="1597980" y="372862"/>
                </a:cubicBezTo>
                <a:cubicBezTo>
                  <a:pt x="1589102" y="375821"/>
                  <a:pt x="1579717" y="377555"/>
                  <a:pt x="1571347" y="381740"/>
                </a:cubicBezTo>
                <a:cubicBezTo>
                  <a:pt x="1561804" y="386512"/>
                  <a:pt x="1554257" y="394723"/>
                  <a:pt x="1544714" y="399495"/>
                </a:cubicBezTo>
                <a:cubicBezTo>
                  <a:pt x="1536344" y="403680"/>
                  <a:pt x="1526682" y="404687"/>
                  <a:pt x="1518081" y="408373"/>
                </a:cubicBezTo>
                <a:cubicBezTo>
                  <a:pt x="1505917" y="413586"/>
                  <a:pt x="1493582" y="418787"/>
                  <a:pt x="1482571" y="426128"/>
                </a:cubicBezTo>
                <a:cubicBezTo>
                  <a:pt x="1475607" y="430771"/>
                  <a:pt x="1471992" y="439578"/>
                  <a:pt x="1464815" y="443884"/>
                </a:cubicBezTo>
                <a:cubicBezTo>
                  <a:pt x="1456791" y="448699"/>
                  <a:pt x="1447060" y="449802"/>
                  <a:pt x="1438182" y="452761"/>
                </a:cubicBezTo>
                <a:cubicBezTo>
                  <a:pt x="1432264" y="458680"/>
                  <a:pt x="1426963" y="465288"/>
                  <a:pt x="1420427" y="470517"/>
                </a:cubicBezTo>
                <a:cubicBezTo>
                  <a:pt x="1394794" y="491024"/>
                  <a:pt x="1395091" y="482211"/>
                  <a:pt x="1376038" y="506027"/>
                </a:cubicBezTo>
                <a:cubicBezTo>
                  <a:pt x="1361579" y="524100"/>
                  <a:pt x="1346087" y="560399"/>
                  <a:pt x="1322772" y="568171"/>
                </a:cubicBezTo>
                <a:cubicBezTo>
                  <a:pt x="1286017" y="580423"/>
                  <a:pt x="1303925" y="571858"/>
                  <a:pt x="1269506" y="594804"/>
                </a:cubicBezTo>
                <a:cubicBezTo>
                  <a:pt x="1239068" y="640463"/>
                  <a:pt x="1267394" y="605371"/>
                  <a:pt x="1225118" y="639192"/>
                </a:cubicBezTo>
                <a:cubicBezTo>
                  <a:pt x="1181195" y="674331"/>
                  <a:pt x="1235746" y="637443"/>
                  <a:pt x="1189607" y="683581"/>
                </a:cubicBezTo>
                <a:cubicBezTo>
                  <a:pt x="1182062" y="691125"/>
                  <a:pt x="1171305" y="694671"/>
                  <a:pt x="1162974" y="701336"/>
                </a:cubicBezTo>
                <a:cubicBezTo>
                  <a:pt x="1156438" y="706565"/>
                  <a:pt x="1150448" y="712556"/>
                  <a:pt x="1145219" y="719092"/>
                </a:cubicBezTo>
                <a:cubicBezTo>
                  <a:pt x="1127745" y="740935"/>
                  <a:pt x="1131146" y="747402"/>
                  <a:pt x="1109708" y="763480"/>
                </a:cubicBezTo>
                <a:cubicBezTo>
                  <a:pt x="1092636" y="776284"/>
                  <a:pt x="1074197" y="787154"/>
                  <a:pt x="1056442" y="798991"/>
                </a:cubicBezTo>
                <a:lnTo>
                  <a:pt x="1029809" y="816746"/>
                </a:lnTo>
                <a:cubicBezTo>
                  <a:pt x="995614" y="868039"/>
                  <a:pt x="1031453" y="821678"/>
                  <a:pt x="985421" y="861134"/>
                </a:cubicBezTo>
                <a:cubicBezTo>
                  <a:pt x="972711" y="872028"/>
                  <a:pt x="959196" y="882716"/>
                  <a:pt x="949910" y="896645"/>
                </a:cubicBezTo>
                <a:cubicBezTo>
                  <a:pt x="943992" y="905523"/>
                  <a:pt x="939700" y="915733"/>
                  <a:pt x="932155" y="923278"/>
                </a:cubicBezTo>
                <a:cubicBezTo>
                  <a:pt x="924610" y="930823"/>
                  <a:pt x="913853" y="934368"/>
                  <a:pt x="905522" y="941033"/>
                </a:cubicBezTo>
                <a:cubicBezTo>
                  <a:pt x="870704" y="968888"/>
                  <a:pt x="907387" y="952250"/>
                  <a:pt x="861134" y="967666"/>
                </a:cubicBezTo>
                <a:cubicBezTo>
                  <a:pt x="852256" y="973585"/>
                  <a:pt x="844044" y="980650"/>
                  <a:pt x="834501" y="985422"/>
                </a:cubicBezTo>
                <a:cubicBezTo>
                  <a:pt x="826131" y="989607"/>
                  <a:pt x="815892" y="989484"/>
                  <a:pt x="807868" y="994299"/>
                </a:cubicBezTo>
                <a:cubicBezTo>
                  <a:pt x="800691" y="998605"/>
                  <a:pt x="796808" y="1007033"/>
                  <a:pt x="790112" y="1012055"/>
                </a:cubicBezTo>
                <a:cubicBezTo>
                  <a:pt x="773041" y="1024858"/>
                  <a:pt x="751935" y="1032476"/>
                  <a:pt x="736846" y="1047565"/>
                </a:cubicBezTo>
                <a:cubicBezTo>
                  <a:pt x="730928" y="1053484"/>
                  <a:pt x="726268" y="1061015"/>
                  <a:pt x="719091" y="1065321"/>
                </a:cubicBezTo>
                <a:cubicBezTo>
                  <a:pt x="711067" y="1070136"/>
                  <a:pt x="701336" y="1071239"/>
                  <a:pt x="692458" y="1074198"/>
                </a:cubicBezTo>
                <a:cubicBezTo>
                  <a:pt x="606965" y="1159691"/>
                  <a:pt x="697924" y="1073375"/>
                  <a:pt x="630314" y="1127464"/>
                </a:cubicBezTo>
                <a:cubicBezTo>
                  <a:pt x="602786" y="1149487"/>
                  <a:pt x="622364" y="1144756"/>
                  <a:pt x="585926" y="1162975"/>
                </a:cubicBezTo>
                <a:cubicBezTo>
                  <a:pt x="577556" y="1167160"/>
                  <a:pt x="567473" y="1167308"/>
                  <a:pt x="559293" y="1171853"/>
                </a:cubicBezTo>
                <a:cubicBezTo>
                  <a:pt x="540639" y="1182216"/>
                  <a:pt x="521116" y="1192274"/>
                  <a:pt x="506027" y="1207363"/>
                </a:cubicBezTo>
                <a:cubicBezTo>
                  <a:pt x="500108" y="1213282"/>
                  <a:pt x="495448" y="1220813"/>
                  <a:pt x="488271" y="1225119"/>
                </a:cubicBezTo>
                <a:cubicBezTo>
                  <a:pt x="480247" y="1229934"/>
                  <a:pt x="470516" y="1231037"/>
                  <a:pt x="461638" y="1233996"/>
                </a:cubicBezTo>
                <a:cubicBezTo>
                  <a:pt x="455720" y="1239915"/>
                  <a:pt x="449112" y="1245216"/>
                  <a:pt x="443883" y="1251752"/>
                </a:cubicBezTo>
                <a:cubicBezTo>
                  <a:pt x="437218" y="1260084"/>
                  <a:pt x="433673" y="1270840"/>
                  <a:pt x="426128" y="1278385"/>
                </a:cubicBezTo>
                <a:cubicBezTo>
                  <a:pt x="418583" y="1285930"/>
                  <a:pt x="407827" y="1289475"/>
                  <a:pt x="399495" y="1296140"/>
                </a:cubicBezTo>
                <a:cubicBezTo>
                  <a:pt x="392959" y="1301369"/>
                  <a:pt x="388435" y="1308873"/>
                  <a:pt x="381739" y="1313895"/>
                </a:cubicBezTo>
                <a:cubicBezTo>
                  <a:pt x="364667" y="1326699"/>
                  <a:pt x="346228" y="1337569"/>
                  <a:pt x="328473" y="1349406"/>
                </a:cubicBezTo>
                <a:lnTo>
                  <a:pt x="301840" y="1367161"/>
                </a:lnTo>
                <a:cubicBezTo>
                  <a:pt x="292962" y="1373080"/>
                  <a:pt x="285329" y="1381543"/>
                  <a:pt x="275207" y="1384917"/>
                </a:cubicBezTo>
                <a:cubicBezTo>
                  <a:pt x="257452" y="1390835"/>
                  <a:pt x="237514" y="1392291"/>
                  <a:pt x="221941" y="1402672"/>
                </a:cubicBezTo>
                <a:cubicBezTo>
                  <a:pt x="213063" y="1408590"/>
                  <a:pt x="204851" y="1415655"/>
                  <a:pt x="195308" y="1420427"/>
                </a:cubicBezTo>
                <a:cubicBezTo>
                  <a:pt x="186938" y="1424612"/>
                  <a:pt x="177045" y="1425120"/>
                  <a:pt x="168675" y="1429305"/>
                </a:cubicBezTo>
                <a:cubicBezTo>
                  <a:pt x="159132" y="1434077"/>
                  <a:pt x="151792" y="1442727"/>
                  <a:pt x="142042" y="1447060"/>
                </a:cubicBezTo>
                <a:cubicBezTo>
                  <a:pt x="142017" y="1447071"/>
                  <a:pt x="75473" y="1469250"/>
                  <a:pt x="62143" y="1473693"/>
                </a:cubicBezTo>
                <a:lnTo>
                  <a:pt x="35510" y="1482571"/>
                </a:lnTo>
                <a:cubicBezTo>
                  <a:pt x="6070" y="1492385"/>
                  <a:pt x="18235" y="1491449"/>
                  <a:pt x="0" y="1491449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1686757" y="4181383"/>
            <a:ext cx="2805344" cy="1020932"/>
          </a:xfrm>
          <a:custGeom>
            <a:avLst/>
            <a:gdLst>
              <a:gd name="connsiteX0" fmla="*/ 2805344 w 2805344"/>
              <a:gd name="connsiteY0" fmla="*/ 798990 h 1020932"/>
              <a:gd name="connsiteX1" fmla="*/ 2760956 w 2805344"/>
              <a:gd name="connsiteY1" fmla="*/ 825623 h 1020932"/>
              <a:gd name="connsiteX2" fmla="*/ 2743200 w 2805344"/>
              <a:gd name="connsiteY2" fmla="*/ 843378 h 1020932"/>
              <a:gd name="connsiteX3" fmla="*/ 2689934 w 2805344"/>
              <a:gd name="connsiteY3" fmla="*/ 861134 h 1020932"/>
              <a:gd name="connsiteX4" fmla="*/ 2663301 w 2805344"/>
              <a:gd name="connsiteY4" fmla="*/ 870011 h 1020932"/>
              <a:gd name="connsiteX5" fmla="*/ 2512381 w 2805344"/>
              <a:gd name="connsiteY5" fmla="*/ 887767 h 1020932"/>
              <a:gd name="connsiteX6" fmla="*/ 2476870 w 2805344"/>
              <a:gd name="connsiteY6" fmla="*/ 896644 h 1020932"/>
              <a:gd name="connsiteX7" fmla="*/ 2450237 w 2805344"/>
              <a:gd name="connsiteY7" fmla="*/ 905522 h 1020932"/>
              <a:gd name="connsiteX8" fmla="*/ 2405849 w 2805344"/>
              <a:gd name="connsiteY8" fmla="*/ 914400 h 1020932"/>
              <a:gd name="connsiteX9" fmla="*/ 2352583 w 2805344"/>
              <a:gd name="connsiteY9" fmla="*/ 932155 h 1020932"/>
              <a:gd name="connsiteX10" fmla="*/ 2281561 w 2805344"/>
              <a:gd name="connsiteY10" fmla="*/ 949910 h 1020932"/>
              <a:gd name="connsiteX11" fmla="*/ 2237173 w 2805344"/>
              <a:gd name="connsiteY11" fmla="*/ 958788 h 1020932"/>
              <a:gd name="connsiteX12" fmla="*/ 2210540 w 2805344"/>
              <a:gd name="connsiteY12" fmla="*/ 967666 h 1020932"/>
              <a:gd name="connsiteX13" fmla="*/ 2077375 w 2805344"/>
              <a:gd name="connsiteY13" fmla="*/ 985421 h 1020932"/>
              <a:gd name="connsiteX14" fmla="*/ 1988598 w 2805344"/>
              <a:gd name="connsiteY14" fmla="*/ 1003176 h 1020932"/>
              <a:gd name="connsiteX15" fmla="*/ 1873189 w 2805344"/>
              <a:gd name="connsiteY15" fmla="*/ 1012054 h 1020932"/>
              <a:gd name="connsiteX16" fmla="*/ 1802167 w 2805344"/>
              <a:gd name="connsiteY16" fmla="*/ 1020932 h 1020932"/>
              <a:gd name="connsiteX17" fmla="*/ 1056443 w 2805344"/>
              <a:gd name="connsiteY17" fmla="*/ 1003176 h 1020932"/>
              <a:gd name="connsiteX18" fmla="*/ 1020932 w 2805344"/>
              <a:gd name="connsiteY18" fmla="*/ 994299 h 1020932"/>
              <a:gd name="connsiteX19" fmla="*/ 923278 w 2805344"/>
              <a:gd name="connsiteY19" fmla="*/ 976543 h 1020932"/>
              <a:gd name="connsiteX20" fmla="*/ 843379 w 2805344"/>
              <a:gd name="connsiteY20" fmla="*/ 949910 h 1020932"/>
              <a:gd name="connsiteX21" fmla="*/ 816746 w 2805344"/>
              <a:gd name="connsiteY21" fmla="*/ 941033 h 1020932"/>
              <a:gd name="connsiteX22" fmla="*/ 727969 w 2805344"/>
              <a:gd name="connsiteY22" fmla="*/ 914400 h 1020932"/>
              <a:gd name="connsiteX23" fmla="*/ 701336 w 2805344"/>
              <a:gd name="connsiteY23" fmla="*/ 905522 h 1020932"/>
              <a:gd name="connsiteX24" fmla="*/ 674703 w 2805344"/>
              <a:gd name="connsiteY24" fmla="*/ 896644 h 1020932"/>
              <a:gd name="connsiteX25" fmla="*/ 639193 w 2805344"/>
              <a:gd name="connsiteY25" fmla="*/ 870011 h 1020932"/>
              <a:gd name="connsiteX26" fmla="*/ 612560 w 2805344"/>
              <a:gd name="connsiteY26" fmla="*/ 852256 h 1020932"/>
              <a:gd name="connsiteX27" fmla="*/ 594804 w 2805344"/>
              <a:gd name="connsiteY27" fmla="*/ 834500 h 1020932"/>
              <a:gd name="connsiteX28" fmla="*/ 514905 w 2805344"/>
              <a:gd name="connsiteY28" fmla="*/ 798990 h 1020932"/>
              <a:gd name="connsiteX29" fmla="*/ 497150 w 2805344"/>
              <a:gd name="connsiteY29" fmla="*/ 781234 h 1020932"/>
              <a:gd name="connsiteX30" fmla="*/ 443884 w 2805344"/>
              <a:gd name="connsiteY30" fmla="*/ 763479 h 1020932"/>
              <a:gd name="connsiteX31" fmla="*/ 426128 w 2805344"/>
              <a:gd name="connsiteY31" fmla="*/ 745724 h 1020932"/>
              <a:gd name="connsiteX32" fmla="*/ 372862 w 2805344"/>
              <a:gd name="connsiteY32" fmla="*/ 710213 h 1020932"/>
              <a:gd name="connsiteX33" fmla="*/ 319596 w 2805344"/>
              <a:gd name="connsiteY33" fmla="*/ 674702 h 1020932"/>
              <a:gd name="connsiteX34" fmla="*/ 275208 w 2805344"/>
              <a:gd name="connsiteY34" fmla="*/ 630314 h 1020932"/>
              <a:gd name="connsiteX35" fmla="*/ 257453 w 2805344"/>
              <a:gd name="connsiteY35" fmla="*/ 603681 h 1020932"/>
              <a:gd name="connsiteX36" fmla="*/ 221942 w 2805344"/>
              <a:gd name="connsiteY36" fmla="*/ 568170 h 1020932"/>
              <a:gd name="connsiteX37" fmla="*/ 204187 w 2805344"/>
              <a:gd name="connsiteY37" fmla="*/ 541537 h 1020932"/>
              <a:gd name="connsiteX38" fmla="*/ 195309 w 2805344"/>
              <a:gd name="connsiteY38" fmla="*/ 514904 h 1020932"/>
              <a:gd name="connsiteX39" fmla="*/ 168676 w 2805344"/>
              <a:gd name="connsiteY39" fmla="*/ 497149 h 1020932"/>
              <a:gd name="connsiteX40" fmla="*/ 133165 w 2805344"/>
              <a:gd name="connsiteY40" fmla="*/ 443883 h 1020932"/>
              <a:gd name="connsiteX41" fmla="*/ 106532 w 2805344"/>
              <a:gd name="connsiteY41" fmla="*/ 390617 h 1020932"/>
              <a:gd name="connsiteX42" fmla="*/ 88777 w 2805344"/>
              <a:gd name="connsiteY42" fmla="*/ 337351 h 1020932"/>
              <a:gd name="connsiteX43" fmla="*/ 79899 w 2805344"/>
              <a:gd name="connsiteY43" fmla="*/ 310718 h 1020932"/>
              <a:gd name="connsiteX44" fmla="*/ 53266 w 2805344"/>
              <a:gd name="connsiteY44" fmla="*/ 257452 h 1020932"/>
              <a:gd name="connsiteX45" fmla="*/ 35511 w 2805344"/>
              <a:gd name="connsiteY45" fmla="*/ 150920 h 1020932"/>
              <a:gd name="connsiteX46" fmla="*/ 8878 w 2805344"/>
              <a:gd name="connsiteY46" fmla="*/ 71021 h 1020932"/>
              <a:gd name="connsiteX47" fmla="*/ 0 w 2805344"/>
              <a:gd name="connsiteY47" fmla="*/ 44388 h 1020932"/>
              <a:gd name="connsiteX48" fmla="*/ 0 w 2805344"/>
              <a:gd name="connsiteY48" fmla="*/ 0 h 102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805344" h="1020932">
                <a:moveTo>
                  <a:pt x="2805344" y="798990"/>
                </a:moveTo>
                <a:cubicBezTo>
                  <a:pt x="2790548" y="807868"/>
                  <a:pt x="2774997" y="815594"/>
                  <a:pt x="2760956" y="825623"/>
                </a:cubicBezTo>
                <a:cubicBezTo>
                  <a:pt x="2754145" y="830488"/>
                  <a:pt x="2750686" y="839635"/>
                  <a:pt x="2743200" y="843378"/>
                </a:cubicBezTo>
                <a:cubicBezTo>
                  <a:pt x="2726460" y="851748"/>
                  <a:pt x="2707689" y="855216"/>
                  <a:pt x="2689934" y="861134"/>
                </a:cubicBezTo>
                <a:cubicBezTo>
                  <a:pt x="2681056" y="864093"/>
                  <a:pt x="2672531" y="868473"/>
                  <a:pt x="2663301" y="870011"/>
                </a:cubicBezTo>
                <a:cubicBezTo>
                  <a:pt x="2577794" y="884263"/>
                  <a:pt x="2627961" y="877259"/>
                  <a:pt x="2512381" y="887767"/>
                </a:cubicBezTo>
                <a:cubicBezTo>
                  <a:pt x="2500544" y="890726"/>
                  <a:pt x="2488602" y="893292"/>
                  <a:pt x="2476870" y="896644"/>
                </a:cubicBezTo>
                <a:cubicBezTo>
                  <a:pt x="2467872" y="899215"/>
                  <a:pt x="2459315" y="903252"/>
                  <a:pt x="2450237" y="905522"/>
                </a:cubicBezTo>
                <a:cubicBezTo>
                  <a:pt x="2435599" y="909182"/>
                  <a:pt x="2420406" y="910430"/>
                  <a:pt x="2405849" y="914400"/>
                </a:cubicBezTo>
                <a:cubicBezTo>
                  <a:pt x="2387793" y="919324"/>
                  <a:pt x="2370740" y="927616"/>
                  <a:pt x="2352583" y="932155"/>
                </a:cubicBezTo>
                <a:cubicBezTo>
                  <a:pt x="2328909" y="938073"/>
                  <a:pt x="2305490" y="945124"/>
                  <a:pt x="2281561" y="949910"/>
                </a:cubicBezTo>
                <a:cubicBezTo>
                  <a:pt x="2266765" y="952869"/>
                  <a:pt x="2251811" y="955128"/>
                  <a:pt x="2237173" y="958788"/>
                </a:cubicBezTo>
                <a:cubicBezTo>
                  <a:pt x="2228095" y="961058"/>
                  <a:pt x="2219716" y="965831"/>
                  <a:pt x="2210540" y="967666"/>
                </a:cubicBezTo>
                <a:cubicBezTo>
                  <a:pt x="2171203" y="975533"/>
                  <a:pt x="2116227" y="978945"/>
                  <a:pt x="2077375" y="985421"/>
                </a:cubicBezTo>
                <a:cubicBezTo>
                  <a:pt x="1996767" y="998856"/>
                  <a:pt x="2094667" y="992011"/>
                  <a:pt x="1988598" y="1003176"/>
                </a:cubicBezTo>
                <a:cubicBezTo>
                  <a:pt x="1950227" y="1007215"/>
                  <a:pt x="1911599" y="1008396"/>
                  <a:pt x="1873189" y="1012054"/>
                </a:cubicBezTo>
                <a:cubicBezTo>
                  <a:pt x="1849438" y="1014316"/>
                  <a:pt x="1825841" y="1017973"/>
                  <a:pt x="1802167" y="1020932"/>
                </a:cubicBezTo>
                <a:cubicBezTo>
                  <a:pt x="1718910" y="1019445"/>
                  <a:pt x="1222141" y="1013532"/>
                  <a:pt x="1056443" y="1003176"/>
                </a:cubicBezTo>
                <a:cubicBezTo>
                  <a:pt x="1044266" y="1002415"/>
                  <a:pt x="1032896" y="996692"/>
                  <a:pt x="1020932" y="994299"/>
                </a:cubicBezTo>
                <a:cubicBezTo>
                  <a:pt x="995554" y="989223"/>
                  <a:pt x="949463" y="983684"/>
                  <a:pt x="923278" y="976543"/>
                </a:cubicBezTo>
                <a:cubicBezTo>
                  <a:pt x="923250" y="976535"/>
                  <a:pt x="856709" y="954353"/>
                  <a:pt x="843379" y="949910"/>
                </a:cubicBezTo>
                <a:cubicBezTo>
                  <a:pt x="834501" y="946951"/>
                  <a:pt x="825824" y="943303"/>
                  <a:pt x="816746" y="941033"/>
                </a:cubicBezTo>
                <a:cubicBezTo>
                  <a:pt x="763081" y="927616"/>
                  <a:pt x="792805" y="936012"/>
                  <a:pt x="727969" y="914400"/>
                </a:cubicBezTo>
                <a:lnTo>
                  <a:pt x="701336" y="905522"/>
                </a:lnTo>
                <a:lnTo>
                  <a:pt x="674703" y="896644"/>
                </a:lnTo>
                <a:cubicBezTo>
                  <a:pt x="662866" y="887766"/>
                  <a:pt x="651233" y="878611"/>
                  <a:pt x="639193" y="870011"/>
                </a:cubicBezTo>
                <a:cubicBezTo>
                  <a:pt x="630511" y="863809"/>
                  <a:pt x="620892" y="858921"/>
                  <a:pt x="612560" y="852256"/>
                </a:cubicBezTo>
                <a:cubicBezTo>
                  <a:pt x="606024" y="847027"/>
                  <a:pt x="602291" y="838243"/>
                  <a:pt x="594804" y="834500"/>
                </a:cubicBezTo>
                <a:cubicBezTo>
                  <a:pt x="529109" y="801653"/>
                  <a:pt x="558425" y="833807"/>
                  <a:pt x="514905" y="798990"/>
                </a:cubicBezTo>
                <a:cubicBezTo>
                  <a:pt x="508369" y="793761"/>
                  <a:pt x="504636" y="784977"/>
                  <a:pt x="497150" y="781234"/>
                </a:cubicBezTo>
                <a:cubicBezTo>
                  <a:pt x="480410" y="772864"/>
                  <a:pt x="443884" y="763479"/>
                  <a:pt x="443884" y="763479"/>
                </a:cubicBezTo>
                <a:cubicBezTo>
                  <a:pt x="437965" y="757561"/>
                  <a:pt x="432824" y="750746"/>
                  <a:pt x="426128" y="745724"/>
                </a:cubicBezTo>
                <a:cubicBezTo>
                  <a:pt x="409056" y="732920"/>
                  <a:pt x="387951" y="725302"/>
                  <a:pt x="372862" y="710213"/>
                </a:cubicBezTo>
                <a:cubicBezTo>
                  <a:pt x="339612" y="676963"/>
                  <a:pt x="358140" y="687550"/>
                  <a:pt x="319596" y="674702"/>
                </a:cubicBezTo>
                <a:cubicBezTo>
                  <a:pt x="272249" y="603681"/>
                  <a:pt x="334392" y="689498"/>
                  <a:pt x="275208" y="630314"/>
                </a:cubicBezTo>
                <a:cubicBezTo>
                  <a:pt x="267663" y="622769"/>
                  <a:pt x="264397" y="611782"/>
                  <a:pt x="257453" y="603681"/>
                </a:cubicBezTo>
                <a:cubicBezTo>
                  <a:pt x="246559" y="590971"/>
                  <a:pt x="231228" y="582099"/>
                  <a:pt x="221942" y="568170"/>
                </a:cubicBezTo>
                <a:cubicBezTo>
                  <a:pt x="216024" y="559292"/>
                  <a:pt x="208959" y="551080"/>
                  <a:pt x="204187" y="541537"/>
                </a:cubicBezTo>
                <a:cubicBezTo>
                  <a:pt x="200002" y="533167"/>
                  <a:pt x="201155" y="522211"/>
                  <a:pt x="195309" y="514904"/>
                </a:cubicBezTo>
                <a:cubicBezTo>
                  <a:pt x="188644" y="506573"/>
                  <a:pt x="177554" y="503067"/>
                  <a:pt x="168676" y="497149"/>
                </a:cubicBezTo>
                <a:cubicBezTo>
                  <a:pt x="156839" y="479394"/>
                  <a:pt x="139913" y="464127"/>
                  <a:pt x="133165" y="443883"/>
                </a:cubicBezTo>
                <a:cubicBezTo>
                  <a:pt x="120914" y="407128"/>
                  <a:pt x="129479" y="425036"/>
                  <a:pt x="106532" y="390617"/>
                </a:cubicBezTo>
                <a:lnTo>
                  <a:pt x="88777" y="337351"/>
                </a:lnTo>
                <a:cubicBezTo>
                  <a:pt x="85818" y="328473"/>
                  <a:pt x="85090" y="318504"/>
                  <a:pt x="79899" y="310718"/>
                </a:cubicBezTo>
                <a:cubicBezTo>
                  <a:pt x="56953" y="276299"/>
                  <a:pt x="65518" y="294207"/>
                  <a:pt x="53266" y="257452"/>
                </a:cubicBezTo>
                <a:cubicBezTo>
                  <a:pt x="47348" y="221941"/>
                  <a:pt x="46895" y="185073"/>
                  <a:pt x="35511" y="150920"/>
                </a:cubicBezTo>
                <a:lnTo>
                  <a:pt x="8878" y="71021"/>
                </a:lnTo>
                <a:cubicBezTo>
                  <a:pt x="5919" y="62143"/>
                  <a:pt x="0" y="53746"/>
                  <a:pt x="0" y="44388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15"/>
          <p:cNvSpPr/>
          <p:nvPr/>
        </p:nvSpPr>
        <p:spPr>
          <a:xfrm>
            <a:off x="1695635" y="3318121"/>
            <a:ext cx="1154097" cy="818873"/>
          </a:xfrm>
          <a:custGeom>
            <a:avLst/>
            <a:gdLst>
              <a:gd name="connsiteX0" fmla="*/ 0 w 1154097"/>
              <a:gd name="connsiteY0" fmla="*/ 818873 h 818873"/>
              <a:gd name="connsiteX1" fmla="*/ 8878 w 1154097"/>
              <a:gd name="connsiteY1" fmla="*/ 774485 h 818873"/>
              <a:gd name="connsiteX2" fmla="*/ 26633 w 1154097"/>
              <a:gd name="connsiteY2" fmla="*/ 721219 h 818873"/>
              <a:gd name="connsiteX3" fmla="*/ 53266 w 1154097"/>
              <a:gd name="connsiteY3" fmla="*/ 641320 h 818873"/>
              <a:gd name="connsiteX4" fmla="*/ 79899 w 1154097"/>
              <a:gd name="connsiteY4" fmla="*/ 543665 h 818873"/>
              <a:gd name="connsiteX5" fmla="*/ 97654 w 1154097"/>
              <a:gd name="connsiteY5" fmla="*/ 446011 h 818873"/>
              <a:gd name="connsiteX6" fmla="*/ 133165 w 1154097"/>
              <a:gd name="connsiteY6" fmla="*/ 366112 h 818873"/>
              <a:gd name="connsiteX7" fmla="*/ 159798 w 1154097"/>
              <a:gd name="connsiteY7" fmla="*/ 348357 h 818873"/>
              <a:gd name="connsiteX8" fmla="*/ 177553 w 1154097"/>
              <a:gd name="connsiteY8" fmla="*/ 321724 h 818873"/>
              <a:gd name="connsiteX9" fmla="*/ 239697 w 1154097"/>
              <a:gd name="connsiteY9" fmla="*/ 250702 h 818873"/>
              <a:gd name="connsiteX10" fmla="*/ 257452 w 1154097"/>
              <a:gd name="connsiteY10" fmla="*/ 197436 h 818873"/>
              <a:gd name="connsiteX11" fmla="*/ 266330 w 1154097"/>
              <a:gd name="connsiteY11" fmla="*/ 170803 h 818873"/>
              <a:gd name="connsiteX12" fmla="*/ 275208 w 1154097"/>
              <a:gd name="connsiteY12" fmla="*/ 135293 h 818873"/>
              <a:gd name="connsiteX13" fmla="*/ 292963 w 1154097"/>
              <a:gd name="connsiteY13" fmla="*/ 117537 h 818873"/>
              <a:gd name="connsiteX14" fmla="*/ 346229 w 1154097"/>
              <a:gd name="connsiteY14" fmla="*/ 82027 h 818873"/>
              <a:gd name="connsiteX15" fmla="*/ 452761 w 1154097"/>
              <a:gd name="connsiteY15" fmla="*/ 46516 h 818873"/>
              <a:gd name="connsiteX16" fmla="*/ 506027 w 1154097"/>
              <a:gd name="connsiteY16" fmla="*/ 28761 h 818873"/>
              <a:gd name="connsiteX17" fmla="*/ 639192 w 1154097"/>
              <a:gd name="connsiteY17" fmla="*/ 19883 h 818873"/>
              <a:gd name="connsiteX18" fmla="*/ 790113 w 1154097"/>
              <a:gd name="connsiteY18" fmla="*/ 11005 h 818873"/>
              <a:gd name="connsiteX19" fmla="*/ 1020932 w 1154097"/>
              <a:gd name="connsiteY19" fmla="*/ 11005 h 818873"/>
              <a:gd name="connsiteX20" fmla="*/ 1100831 w 1154097"/>
              <a:gd name="connsiteY20" fmla="*/ 46516 h 818873"/>
              <a:gd name="connsiteX21" fmla="*/ 1154097 w 1154097"/>
              <a:gd name="connsiteY21" fmla="*/ 64271 h 81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4097" h="818873">
                <a:moveTo>
                  <a:pt x="0" y="818873"/>
                </a:moveTo>
                <a:cubicBezTo>
                  <a:pt x="2959" y="804077"/>
                  <a:pt x="4908" y="789042"/>
                  <a:pt x="8878" y="774485"/>
                </a:cubicBezTo>
                <a:cubicBezTo>
                  <a:pt x="13802" y="756429"/>
                  <a:pt x="20715" y="738974"/>
                  <a:pt x="26633" y="721219"/>
                </a:cubicBezTo>
                <a:lnTo>
                  <a:pt x="53266" y="641320"/>
                </a:lnTo>
                <a:cubicBezTo>
                  <a:pt x="64742" y="606892"/>
                  <a:pt x="73222" y="583723"/>
                  <a:pt x="79899" y="543665"/>
                </a:cubicBezTo>
                <a:cubicBezTo>
                  <a:pt x="82797" y="526277"/>
                  <a:pt x="92339" y="465498"/>
                  <a:pt x="97654" y="446011"/>
                </a:cubicBezTo>
                <a:cubicBezTo>
                  <a:pt x="104246" y="421840"/>
                  <a:pt x="113316" y="385961"/>
                  <a:pt x="133165" y="366112"/>
                </a:cubicBezTo>
                <a:cubicBezTo>
                  <a:pt x="140710" y="358567"/>
                  <a:pt x="150920" y="354275"/>
                  <a:pt x="159798" y="348357"/>
                </a:cubicBezTo>
                <a:cubicBezTo>
                  <a:pt x="165716" y="339479"/>
                  <a:pt x="170527" y="329754"/>
                  <a:pt x="177553" y="321724"/>
                </a:cubicBezTo>
                <a:cubicBezTo>
                  <a:pt x="197179" y="299294"/>
                  <a:pt x="226808" y="279702"/>
                  <a:pt x="239697" y="250702"/>
                </a:cubicBezTo>
                <a:cubicBezTo>
                  <a:pt x="247298" y="233599"/>
                  <a:pt x="251534" y="215191"/>
                  <a:pt x="257452" y="197436"/>
                </a:cubicBezTo>
                <a:cubicBezTo>
                  <a:pt x="260411" y="188558"/>
                  <a:pt x="264060" y="179881"/>
                  <a:pt x="266330" y="170803"/>
                </a:cubicBezTo>
                <a:cubicBezTo>
                  <a:pt x="269289" y="158966"/>
                  <a:pt x="269752" y="146206"/>
                  <a:pt x="275208" y="135293"/>
                </a:cubicBezTo>
                <a:cubicBezTo>
                  <a:pt x="278951" y="127807"/>
                  <a:pt x="286267" y="122559"/>
                  <a:pt x="292963" y="117537"/>
                </a:cubicBezTo>
                <a:cubicBezTo>
                  <a:pt x="310034" y="104733"/>
                  <a:pt x="325985" y="88775"/>
                  <a:pt x="346229" y="82027"/>
                </a:cubicBezTo>
                <a:lnTo>
                  <a:pt x="452761" y="46516"/>
                </a:lnTo>
                <a:cubicBezTo>
                  <a:pt x="452765" y="46515"/>
                  <a:pt x="506022" y="28761"/>
                  <a:pt x="506027" y="28761"/>
                </a:cubicBezTo>
                <a:lnTo>
                  <a:pt x="639192" y="19883"/>
                </a:lnTo>
                <a:lnTo>
                  <a:pt x="790113" y="11005"/>
                </a:lnTo>
                <a:cubicBezTo>
                  <a:pt x="891258" y="-1637"/>
                  <a:pt x="888323" y="-5571"/>
                  <a:pt x="1020932" y="11005"/>
                </a:cubicBezTo>
                <a:cubicBezTo>
                  <a:pt x="1094479" y="20198"/>
                  <a:pt x="1052834" y="25184"/>
                  <a:pt x="1100831" y="46516"/>
                </a:cubicBezTo>
                <a:cubicBezTo>
                  <a:pt x="1117934" y="54117"/>
                  <a:pt x="1154097" y="64271"/>
                  <a:pt x="1154097" y="64271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2902998" y="3373515"/>
            <a:ext cx="1766656" cy="719091"/>
          </a:xfrm>
          <a:custGeom>
            <a:avLst/>
            <a:gdLst>
              <a:gd name="connsiteX0" fmla="*/ 0 w 1766656"/>
              <a:gd name="connsiteY0" fmla="*/ 0 h 719091"/>
              <a:gd name="connsiteX1" fmla="*/ 62144 w 1766656"/>
              <a:gd name="connsiteY1" fmla="*/ 53266 h 719091"/>
              <a:gd name="connsiteX2" fmla="*/ 97654 w 1766656"/>
              <a:gd name="connsiteY2" fmla="*/ 106532 h 719091"/>
              <a:gd name="connsiteX3" fmla="*/ 124287 w 1766656"/>
              <a:gd name="connsiteY3" fmla="*/ 159798 h 719091"/>
              <a:gd name="connsiteX4" fmla="*/ 150920 w 1766656"/>
              <a:gd name="connsiteY4" fmla="*/ 177553 h 719091"/>
              <a:gd name="connsiteX5" fmla="*/ 186431 w 1766656"/>
              <a:gd name="connsiteY5" fmla="*/ 213064 h 719091"/>
              <a:gd name="connsiteX6" fmla="*/ 239697 w 1766656"/>
              <a:gd name="connsiteY6" fmla="*/ 248574 h 719091"/>
              <a:gd name="connsiteX7" fmla="*/ 275208 w 1766656"/>
              <a:gd name="connsiteY7" fmla="*/ 284085 h 719091"/>
              <a:gd name="connsiteX8" fmla="*/ 328474 w 1766656"/>
              <a:gd name="connsiteY8" fmla="*/ 310718 h 719091"/>
              <a:gd name="connsiteX9" fmla="*/ 355107 w 1766656"/>
              <a:gd name="connsiteY9" fmla="*/ 337351 h 719091"/>
              <a:gd name="connsiteX10" fmla="*/ 408373 w 1766656"/>
              <a:gd name="connsiteY10" fmla="*/ 372862 h 719091"/>
              <a:gd name="connsiteX11" fmla="*/ 435006 w 1766656"/>
              <a:gd name="connsiteY11" fmla="*/ 390617 h 719091"/>
              <a:gd name="connsiteX12" fmla="*/ 470517 w 1766656"/>
              <a:gd name="connsiteY12" fmla="*/ 435005 h 719091"/>
              <a:gd name="connsiteX13" fmla="*/ 523783 w 1766656"/>
              <a:gd name="connsiteY13" fmla="*/ 470516 h 719091"/>
              <a:gd name="connsiteX14" fmla="*/ 550416 w 1766656"/>
              <a:gd name="connsiteY14" fmla="*/ 488271 h 719091"/>
              <a:gd name="connsiteX15" fmla="*/ 594804 w 1766656"/>
              <a:gd name="connsiteY15" fmla="*/ 523782 h 719091"/>
              <a:gd name="connsiteX16" fmla="*/ 603682 w 1766656"/>
              <a:gd name="connsiteY16" fmla="*/ 550415 h 719091"/>
              <a:gd name="connsiteX17" fmla="*/ 630315 w 1766656"/>
              <a:gd name="connsiteY17" fmla="*/ 559293 h 719091"/>
              <a:gd name="connsiteX18" fmla="*/ 656948 w 1766656"/>
              <a:gd name="connsiteY18" fmla="*/ 577048 h 719091"/>
              <a:gd name="connsiteX19" fmla="*/ 683581 w 1766656"/>
              <a:gd name="connsiteY19" fmla="*/ 585926 h 719091"/>
              <a:gd name="connsiteX20" fmla="*/ 710214 w 1766656"/>
              <a:gd name="connsiteY20" fmla="*/ 603681 h 719091"/>
              <a:gd name="connsiteX21" fmla="*/ 772357 w 1766656"/>
              <a:gd name="connsiteY21" fmla="*/ 621436 h 719091"/>
              <a:gd name="connsiteX22" fmla="*/ 825623 w 1766656"/>
              <a:gd name="connsiteY22" fmla="*/ 639192 h 719091"/>
              <a:gd name="connsiteX23" fmla="*/ 905522 w 1766656"/>
              <a:gd name="connsiteY23" fmla="*/ 656947 h 719091"/>
              <a:gd name="connsiteX24" fmla="*/ 932155 w 1766656"/>
              <a:gd name="connsiteY24" fmla="*/ 665825 h 719091"/>
              <a:gd name="connsiteX25" fmla="*/ 985421 w 1766656"/>
              <a:gd name="connsiteY25" fmla="*/ 674702 h 719091"/>
              <a:gd name="connsiteX26" fmla="*/ 1047565 w 1766656"/>
              <a:gd name="connsiteY26" fmla="*/ 692458 h 719091"/>
              <a:gd name="connsiteX27" fmla="*/ 1136342 w 1766656"/>
              <a:gd name="connsiteY27" fmla="*/ 719091 h 719091"/>
              <a:gd name="connsiteX28" fmla="*/ 1518082 w 1766656"/>
              <a:gd name="connsiteY28" fmla="*/ 692458 h 719091"/>
              <a:gd name="connsiteX29" fmla="*/ 1544715 w 1766656"/>
              <a:gd name="connsiteY29" fmla="*/ 683580 h 719091"/>
              <a:gd name="connsiteX30" fmla="*/ 1580225 w 1766656"/>
              <a:gd name="connsiteY30" fmla="*/ 674702 h 719091"/>
              <a:gd name="connsiteX31" fmla="*/ 1660124 w 1766656"/>
              <a:gd name="connsiteY31" fmla="*/ 648069 h 719091"/>
              <a:gd name="connsiteX32" fmla="*/ 1686757 w 1766656"/>
              <a:gd name="connsiteY32" fmla="*/ 639192 h 719091"/>
              <a:gd name="connsiteX33" fmla="*/ 1713390 w 1766656"/>
              <a:gd name="connsiteY33" fmla="*/ 630314 h 719091"/>
              <a:gd name="connsiteX34" fmla="*/ 1731146 w 1766656"/>
              <a:gd name="connsiteY34" fmla="*/ 612559 h 719091"/>
              <a:gd name="connsiteX35" fmla="*/ 1766656 w 1766656"/>
              <a:gd name="connsiteY35" fmla="*/ 585926 h 71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66656" h="719091">
                <a:moveTo>
                  <a:pt x="0" y="0"/>
                </a:moveTo>
                <a:cubicBezTo>
                  <a:pt x="6846" y="5477"/>
                  <a:pt x="50461" y="37689"/>
                  <a:pt x="62144" y="53266"/>
                </a:cubicBezTo>
                <a:cubicBezTo>
                  <a:pt x="74947" y="70337"/>
                  <a:pt x="90906" y="86288"/>
                  <a:pt x="97654" y="106532"/>
                </a:cubicBezTo>
                <a:cubicBezTo>
                  <a:pt x="104874" y="128192"/>
                  <a:pt x="107078" y="142589"/>
                  <a:pt x="124287" y="159798"/>
                </a:cubicBezTo>
                <a:cubicBezTo>
                  <a:pt x="131832" y="167343"/>
                  <a:pt x="142819" y="170609"/>
                  <a:pt x="150920" y="177553"/>
                </a:cubicBezTo>
                <a:cubicBezTo>
                  <a:pt x="163630" y="188447"/>
                  <a:pt x="172502" y="203778"/>
                  <a:pt x="186431" y="213064"/>
                </a:cubicBezTo>
                <a:cubicBezTo>
                  <a:pt x="204186" y="224901"/>
                  <a:pt x="224608" y="233485"/>
                  <a:pt x="239697" y="248574"/>
                </a:cubicBezTo>
                <a:cubicBezTo>
                  <a:pt x="251534" y="260411"/>
                  <a:pt x="259327" y="278791"/>
                  <a:pt x="275208" y="284085"/>
                </a:cubicBezTo>
                <a:cubicBezTo>
                  <a:pt x="301900" y="292983"/>
                  <a:pt x="305529" y="291597"/>
                  <a:pt x="328474" y="310718"/>
                </a:cubicBezTo>
                <a:cubicBezTo>
                  <a:pt x="338119" y="318755"/>
                  <a:pt x="345197" y="329643"/>
                  <a:pt x="355107" y="337351"/>
                </a:cubicBezTo>
                <a:cubicBezTo>
                  <a:pt x="371951" y="350452"/>
                  <a:pt x="390618" y="361025"/>
                  <a:pt x="408373" y="372862"/>
                </a:cubicBezTo>
                <a:lnTo>
                  <a:pt x="435006" y="390617"/>
                </a:lnTo>
                <a:cubicBezTo>
                  <a:pt x="446656" y="408092"/>
                  <a:pt x="453648" y="422353"/>
                  <a:pt x="470517" y="435005"/>
                </a:cubicBezTo>
                <a:cubicBezTo>
                  <a:pt x="487589" y="447809"/>
                  <a:pt x="506028" y="458679"/>
                  <a:pt x="523783" y="470516"/>
                </a:cubicBezTo>
                <a:cubicBezTo>
                  <a:pt x="532661" y="476434"/>
                  <a:pt x="542872" y="480726"/>
                  <a:pt x="550416" y="488271"/>
                </a:cubicBezTo>
                <a:cubicBezTo>
                  <a:pt x="575715" y="513572"/>
                  <a:pt x="561207" y="501384"/>
                  <a:pt x="594804" y="523782"/>
                </a:cubicBezTo>
                <a:cubicBezTo>
                  <a:pt x="597763" y="532660"/>
                  <a:pt x="597065" y="543798"/>
                  <a:pt x="603682" y="550415"/>
                </a:cubicBezTo>
                <a:cubicBezTo>
                  <a:pt x="610299" y="557032"/>
                  <a:pt x="621945" y="555108"/>
                  <a:pt x="630315" y="559293"/>
                </a:cubicBezTo>
                <a:cubicBezTo>
                  <a:pt x="639858" y="564065"/>
                  <a:pt x="647405" y="572276"/>
                  <a:pt x="656948" y="577048"/>
                </a:cubicBezTo>
                <a:cubicBezTo>
                  <a:pt x="665318" y="581233"/>
                  <a:pt x="675211" y="581741"/>
                  <a:pt x="683581" y="585926"/>
                </a:cubicBezTo>
                <a:cubicBezTo>
                  <a:pt x="693124" y="590698"/>
                  <a:pt x="700671" y="598909"/>
                  <a:pt x="710214" y="603681"/>
                </a:cubicBezTo>
                <a:cubicBezTo>
                  <a:pt x="725137" y="611142"/>
                  <a:pt x="758128" y="617167"/>
                  <a:pt x="772357" y="621436"/>
                </a:cubicBezTo>
                <a:cubicBezTo>
                  <a:pt x="790284" y="626814"/>
                  <a:pt x="807271" y="635522"/>
                  <a:pt x="825623" y="639192"/>
                </a:cubicBezTo>
                <a:cubicBezTo>
                  <a:pt x="856144" y="645296"/>
                  <a:pt x="876261" y="648586"/>
                  <a:pt x="905522" y="656947"/>
                </a:cubicBezTo>
                <a:cubicBezTo>
                  <a:pt x="914520" y="659518"/>
                  <a:pt x="923020" y="663795"/>
                  <a:pt x="932155" y="665825"/>
                </a:cubicBezTo>
                <a:cubicBezTo>
                  <a:pt x="949727" y="669730"/>
                  <a:pt x="967666" y="671743"/>
                  <a:pt x="985421" y="674702"/>
                </a:cubicBezTo>
                <a:cubicBezTo>
                  <a:pt x="1074897" y="704529"/>
                  <a:pt x="936130" y="659027"/>
                  <a:pt x="1047565" y="692458"/>
                </a:cubicBezTo>
                <a:cubicBezTo>
                  <a:pt x="1155634" y="724879"/>
                  <a:pt x="1054493" y="698628"/>
                  <a:pt x="1136342" y="719091"/>
                </a:cubicBezTo>
                <a:cubicBezTo>
                  <a:pt x="1260627" y="715325"/>
                  <a:pt x="1395050" y="727609"/>
                  <a:pt x="1518082" y="692458"/>
                </a:cubicBezTo>
                <a:cubicBezTo>
                  <a:pt x="1527080" y="689887"/>
                  <a:pt x="1535717" y="686151"/>
                  <a:pt x="1544715" y="683580"/>
                </a:cubicBezTo>
                <a:cubicBezTo>
                  <a:pt x="1556447" y="680228"/>
                  <a:pt x="1568539" y="678208"/>
                  <a:pt x="1580225" y="674702"/>
                </a:cubicBezTo>
                <a:cubicBezTo>
                  <a:pt x="1580275" y="674687"/>
                  <a:pt x="1646783" y="652516"/>
                  <a:pt x="1660124" y="648069"/>
                </a:cubicBezTo>
                <a:lnTo>
                  <a:pt x="1686757" y="639192"/>
                </a:lnTo>
                <a:lnTo>
                  <a:pt x="1713390" y="630314"/>
                </a:lnTo>
                <a:cubicBezTo>
                  <a:pt x="1719309" y="624396"/>
                  <a:pt x="1723969" y="616865"/>
                  <a:pt x="1731146" y="612559"/>
                </a:cubicBezTo>
                <a:cubicBezTo>
                  <a:pt x="1770324" y="589053"/>
                  <a:pt x="1749163" y="620915"/>
                  <a:pt x="1766656" y="585926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Полилиния 17"/>
          <p:cNvSpPr/>
          <p:nvPr/>
        </p:nvSpPr>
        <p:spPr>
          <a:xfrm>
            <a:off x="4438835" y="2725445"/>
            <a:ext cx="383796" cy="1180730"/>
          </a:xfrm>
          <a:custGeom>
            <a:avLst/>
            <a:gdLst>
              <a:gd name="connsiteX0" fmla="*/ 284085 w 383796"/>
              <a:gd name="connsiteY0" fmla="*/ 1180730 h 1180730"/>
              <a:gd name="connsiteX1" fmla="*/ 319596 w 383796"/>
              <a:gd name="connsiteY1" fmla="*/ 1136341 h 1180730"/>
              <a:gd name="connsiteX2" fmla="*/ 346229 w 383796"/>
              <a:gd name="connsiteY2" fmla="*/ 1118586 h 1180730"/>
              <a:gd name="connsiteX3" fmla="*/ 355107 w 383796"/>
              <a:gd name="connsiteY3" fmla="*/ 1091953 h 1180730"/>
              <a:gd name="connsiteX4" fmla="*/ 372862 w 383796"/>
              <a:gd name="connsiteY4" fmla="*/ 1065320 h 1180730"/>
              <a:gd name="connsiteX5" fmla="*/ 372862 w 383796"/>
              <a:gd name="connsiteY5" fmla="*/ 772357 h 1180730"/>
              <a:gd name="connsiteX6" fmla="*/ 355107 w 383796"/>
              <a:gd name="connsiteY6" fmla="*/ 745724 h 1180730"/>
              <a:gd name="connsiteX7" fmla="*/ 328474 w 383796"/>
              <a:gd name="connsiteY7" fmla="*/ 692458 h 1180730"/>
              <a:gd name="connsiteX8" fmla="*/ 292963 w 383796"/>
              <a:gd name="connsiteY8" fmla="*/ 656947 h 1180730"/>
              <a:gd name="connsiteX9" fmla="*/ 284085 w 383796"/>
              <a:gd name="connsiteY9" fmla="*/ 630314 h 1180730"/>
              <a:gd name="connsiteX10" fmla="*/ 248575 w 383796"/>
              <a:gd name="connsiteY10" fmla="*/ 577048 h 1180730"/>
              <a:gd name="connsiteX11" fmla="*/ 239697 w 383796"/>
              <a:gd name="connsiteY11" fmla="*/ 550415 h 1180730"/>
              <a:gd name="connsiteX12" fmla="*/ 204186 w 383796"/>
              <a:gd name="connsiteY12" fmla="*/ 506027 h 1180730"/>
              <a:gd name="connsiteX13" fmla="*/ 195309 w 383796"/>
              <a:gd name="connsiteY13" fmla="*/ 479394 h 1180730"/>
              <a:gd name="connsiteX14" fmla="*/ 150920 w 383796"/>
              <a:gd name="connsiteY14" fmla="*/ 435005 h 1180730"/>
              <a:gd name="connsiteX15" fmla="*/ 124287 w 383796"/>
              <a:gd name="connsiteY15" fmla="*/ 390617 h 1180730"/>
              <a:gd name="connsiteX16" fmla="*/ 97654 w 383796"/>
              <a:gd name="connsiteY16" fmla="*/ 346229 h 1180730"/>
              <a:gd name="connsiteX17" fmla="*/ 71021 w 383796"/>
              <a:gd name="connsiteY17" fmla="*/ 266330 h 1180730"/>
              <a:gd name="connsiteX18" fmla="*/ 62144 w 383796"/>
              <a:gd name="connsiteY18" fmla="*/ 239697 h 1180730"/>
              <a:gd name="connsiteX19" fmla="*/ 44388 w 383796"/>
              <a:gd name="connsiteY19" fmla="*/ 213064 h 1180730"/>
              <a:gd name="connsiteX20" fmla="*/ 17755 w 383796"/>
              <a:gd name="connsiteY20" fmla="*/ 133165 h 1180730"/>
              <a:gd name="connsiteX21" fmla="*/ 8878 w 383796"/>
              <a:gd name="connsiteY21" fmla="*/ 106532 h 1180730"/>
              <a:gd name="connsiteX22" fmla="*/ 0 w 383796"/>
              <a:gd name="connsiteY22" fmla="*/ 71021 h 1180730"/>
              <a:gd name="connsiteX23" fmla="*/ 8878 w 383796"/>
              <a:gd name="connsiteY23" fmla="*/ 0 h 118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3796" h="1180730">
                <a:moveTo>
                  <a:pt x="284085" y="1180730"/>
                </a:moveTo>
                <a:cubicBezTo>
                  <a:pt x="295922" y="1165934"/>
                  <a:pt x="306197" y="1149740"/>
                  <a:pt x="319596" y="1136341"/>
                </a:cubicBezTo>
                <a:cubicBezTo>
                  <a:pt x="327141" y="1128796"/>
                  <a:pt x="339564" y="1126917"/>
                  <a:pt x="346229" y="1118586"/>
                </a:cubicBezTo>
                <a:cubicBezTo>
                  <a:pt x="352075" y="1111279"/>
                  <a:pt x="350922" y="1100323"/>
                  <a:pt x="355107" y="1091953"/>
                </a:cubicBezTo>
                <a:cubicBezTo>
                  <a:pt x="359879" y="1082410"/>
                  <a:pt x="366944" y="1074198"/>
                  <a:pt x="372862" y="1065320"/>
                </a:cubicBezTo>
                <a:cubicBezTo>
                  <a:pt x="383967" y="943172"/>
                  <a:pt x="390549" y="919749"/>
                  <a:pt x="372862" y="772357"/>
                </a:cubicBezTo>
                <a:cubicBezTo>
                  <a:pt x="371591" y="761763"/>
                  <a:pt x="359879" y="755267"/>
                  <a:pt x="355107" y="745724"/>
                </a:cubicBezTo>
                <a:cubicBezTo>
                  <a:pt x="336204" y="707919"/>
                  <a:pt x="359002" y="728075"/>
                  <a:pt x="328474" y="692458"/>
                </a:cubicBezTo>
                <a:cubicBezTo>
                  <a:pt x="317580" y="679748"/>
                  <a:pt x="292963" y="656947"/>
                  <a:pt x="292963" y="656947"/>
                </a:cubicBezTo>
                <a:cubicBezTo>
                  <a:pt x="290004" y="648069"/>
                  <a:pt x="288630" y="638494"/>
                  <a:pt x="284085" y="630314"/>
                </a:cubicBezTo>
                <a:cubicBezTo>
                  <a:pt x="273722" y="611660"/>
                  <a:pt x="255323" y="597292"/>
                  <a:pt x="248575" y="577048"/>
                </a:cubicBezTo>
                <a:cubicBezTo>
                  <a:pt x="245616" y="568170"/>
                  <a:pt x="243882" y="558785"/>
                  <a:pt x="239697" y="550415"/>
                </a:cubicBezTo>
                <a:cubicBezTo>
                  <a:pt x="228497" y="528015"/>
                  <a:pt x="220702" y="522543"/>
                  <a:pt x="204186" y="506027"/>
                </a:cubicBezTo>
                <a:cubicBezTo>
                  <a:pt x="201227" y="497149"/>
                  <a:pt x="200924" y="486880"/>
                  <a:pt x="195309" y="479394"/>
                </a:cubicBezTo>
                <a:cubicBezTo>
                  <a:pt x="182754" y="462654"/>
                  <a:pt x="150920" y="435005"/>
                  <a:pt x="150920" y="435005"/>
                </a:cubicBezTo>
                <a:cubicBezTo>
                  <a:pt x="125773" y="359559"/>
                  <a:pt x="160845" y="451547"/>
                  <a:pt x="124287" y="390617"/>
                </a:cubicBezTo>
                <a:cubicBezTo>
                  <a:pt x="89713" y="332995"/>
                  <a:pt x="142644" y="391216"/>
                  <a:pt x="97654" y="346229"/>
                </a:cubicBezTo>
                <a:lnTo>
                  <a:pt x="71021" y="266330"/>
                </a:lnTo>
                <a:cubicBezTo>
                  <a:pt x="68062" y="257452"/>
                  <a:pt x="67335" y="247483"/>
                  <a:pt x="62144" y="239697"/>
                </a:cubicBezTo>
                <a:lnTo>
                  <a:pt x="44388" y="213064"/>
                </a:lnTo>
                <a:lnTo>
                  <a:pt x="17755" y="133165"/>
                </a:lnTo>
                <a:cubicBezTo>
                  <a:pt x="14796" y="124287"/>
                  <a:pt x="11148" y="115610"/>
                  <a:pt x="8878" y="106532"/>
                </a:cubicBezTo>
                <a:lnTo>
                  <a:pt x="0" y="71021"/>
                </a:lnTo>
                <a:cubicBezTo>
                  <a:pt x="9296" y="5948"/>
                  <a:pt x="8878" y="29802"/>
                  <a:pt x="8878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8" name="Управляющая кнопка: далее 37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357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0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0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-0.09831 C -0.01822 -0.1189 -0.01822 -0.14827 -0.03038 -0.16447 C -0.03211 -0.17187 -0.03836 -0.17788 -0.04392 -0.17997 C -0.0559 -0.1795 -0.06788 -0.1795 -0.07986 -0.17858 C -0.08767 -0.17811 -0.09479 -0.17279 -0.10225 -0.17071 C -0.10798 -0.16909 -0.11388 -0.16886 -0.11961 -0.16701 C -0.12743 -0.16747 -0.13507 -0.16747 -0.14288 -0.16817 C -0.14861 -0.16863 -0.15468 -0.17303 -0.16041 -0.17464 C -0.16145 -0.17557 -0.1625 -0.17626 -0.16336 -0.17719 C -0.16406 -0.17788 -0.16458 -0.17927 -0.16527 -0.17997 C -0.16718 -0.18182 -0.17118 -0.18505 -0.17118 -0.18505 C -0.17326 -0.18945 -0.17586 -0.19107 -0.17795 -0.19546 C -0.17916 -0.20055 -0.18211 -0.20449 -0.18472 -0.20842 C -0.18559 -0.21235 -0.18767 -0.21998 -0.18767 -0.21998 C -0.18871 -0.23016 -0.18906 -0.22785 -0.18767 -0.23803 C -0.18316 -0.27157 -0.13576 -0.26232 -0.12447 -0.26278 C -0.10295 -0.26532 -0.0809 -0.26278 -0.05937 -0.26 C -0.04045 -0.26093 -0.02517 -0.26255 -0.00711 -0.26532 C 0.00122 -0.26856 0.01059 -0.27018 0.0191 -0.2718 C 0.02466 -0.27388 0.02882 -0.27758 0.03368 -0.28198 C 0.03455 -0.28267 0.03577 -0.28267 0.03664 -0.28337 C 0.04375 -0.28845 0.05226 -0.2991 0.05504 -0.30927 C 0.05643 -0.31483 0.05903 -0.31945 0.06094 -0.32477 C 0.0625 -0.32894 0.06233 -0.33171 0.06476 -0.33518 C 0.06598 -0.33935 0.0665 -0.34374 0.06771 -0.34814 C 0.06684 -0.37474 0.07118 -0.38052 0.05504 -0.38677 C 0.05469 -0.38815 0.05487 -0.38977 0.05417 -0.3907 C 0.05348 -0.39162 0.05209 -0.39139 0.05122 -0.39209 C 0.04705 -0.39509 0.04393 -0.40065 0.03959 -0.40226 C 0.03664 -0.40643 0.03421 -0.4062 0.02987 -0.40758 C 0.02761 -0.40828 0.02309 -0.41013 0.02309 -0.41013 C 0.01198 -0.41984 -0.00069 -0.4173 -0.01388 -0.41799 C -0.04184 -0.41637 -0.02986 -0.41915 -0.04288 -0.41267 C -0.0467 -0.40805 -0.05434 -0.40712 -0.05937 -0.40504 C -0.06614 -0.39903 -0.06302 -0.40065 -0.06822 -0.39856 C -0.075 -0.39255 -0.08194 -0.38653 -0.08854 -0.38029 C -0.09218 -0.37682 -0.10138 -0.37474 -0.10607 -0.37266 C -0.10937 -0.37127 -0.11111 -0.3678 -0.11388 -0.36618 C -0.11632 -0.36479 -0.11909 -0.36479 -0.12152 -0.36363 C -0.1335 -0.35346 -0.13472 -0.34652 -0.15069 -0.3442 C -0.15746 -0.33796 -0.1552 -0.34143 -0.1585 -0.33518 C -0.16059 -0.32593 -0.16805 -0.31968 -0.17395 -0.31436 C -0.17673 -0.30927 -0.18107 -0.30118 -0.18559 -0.29886 C -0.19201 -0.291 -0.19947 -0.27943 -0.20798 -0.2755 C -0.20954 -0.26972 -0.21336 -0.26694 -0.2177 -0.26532 C -0.221 -0.25954 -0.22569 -0.25491 -0.23038 -0.25098 C -0.23281 -0.24589 -0.23472 -0.24705 -0.23802 -0.24335 C -0.24479 -0.23594 -0.25086 -0.22669 -0.25937 -0.22253 C -0.26597 -0.21443 -0.27413 -0.21119 -0.28177 -0.20564 C -0.28576 -0.20263 -0.28923 -0.19916 -0.2934 -0.19662 C -0.29791 -0.19384 -0.30329 -0.19292 -0.30798 -0.19153 C -0.31649 -0.18876 -0.325 -0.18575 -0.33333 -0.18251 C -0.3375 -0.18089 -0.34097 -0.17673 -0.34496 -0.17464 C -0.35677 -0.16817 -0.36822 -0.16655 -0.3809 -0.16562 C -0.39062 -0.16377 -0.40017 -0.16169 -0.40989 -0.16053 C -0.43871 -0.15221 -0.47395 -0.15915 -0.50416 -0.16447 C -0.51215 -0.16747 -0.52031 -0.17025 -0.52847 -0.1721 C -0.53663 -0.17603 -0.54618 -0.17904 -0.55468 -0.18112 C -0.55763 -0.18251 -0.56041 -0.18367 -0.56336 -0.18505 C -0.56632 -0.1913 -0.57395 -0.19477 -0.57882 -0.19801 C -0.58177 -0.20009 -0.5842 -0.20287 -0.58767 -0.20449 C -0.58941 -0.21698 -0.59427 -0.22762 -0.5993 -0.23803 C -0.60138 -0.25376 -0.6052 -0.26925 -0.60798 -0.28475 C -0.60902 -0.29031 -0.60937 -0.29609 -0.61093 -0.30141 C -0.61267 -0.32153 -0.61649 -0.34467 -0.60798 -0.36225 C -0.60607 -0.37104 -0.60104 -0.38723 -0.59531 -0.39209 C -0.59253 -0.39787 -0.58784 -0.40411 -0.58281 -0.4062 C -0.58038 -0.41129 -0.57638 -0.41337 -0.57204 -0.41522 C -0.55694 -0.42216 -0.54132 -0.42493 -0.52552 -0.42702 C -0.51649 -0.42655 -0.50729 -0.42632 -0.49826 -0.42563 C -0.49375 -0.42517 -0.49114 -0.41938 -0.48663 -0.41799 C -0.4835 -0.41499 -0.48055 -0.41429 -0.47691 -0.41267 C -0.47239 -0.40666 -0.4625 -0.39463 -0.45659 -0.39209 C -0.45277 -0.38885 -0.44861 -0.38792 -0.44496 -0.38422 C -0.43888 -0.37774 -0.44739 -0.3863 -0.44097 -0.37774 C -0.43611 -0.37127 -0.43038 -0.36387 -0.42361 -0.36109 C -0.41961 -0.35577 -0.41441 -0.35299 -0.40902 -0.35068 C -0.40434 -0.34652 -0.39878 -0.34374 -0.3934 -0.34166 C -0.37413 -0.31344 -0.33628 -0.31783 -0.3118 -0.31691 C -0.29635 -0.31829 -0.29513 -0.31691 -0.28559 -0.3287 C -0.2835 -0.33773 -0.28628 -0.32755 -0.28281 -0.33518 C -0.28072 -0.33981 -0.27986 -0.34675 -0.27882 -0.35184 C -0.27934 -0.36942 -0.2776 -0.39371 -0.28559 -0.41013 C -0.28732 -0.41892 -0.28923 -0.42748 -0.29149 -0.43604 C -0.2927 -0.44714 -0.296 -0.45732 -0.29739 -0.46842 C -0.29826 -0.4823 -0.29861 -0.49896 -0.30607 -0.50983 C -0.30972 -0.52278 -0.30399 -0.50312 -0.30902 -0.51746 C -0.31093 -0.52278 -0.31059 -0.52764 -0.31388 -0.5318 C -0.31632 -0.53805 -0.31788 -0.54476 -0.32152 -0.54985 C -0.32274 -0.55679 -0.32517 -0.55933 -0.32743 -0.56535 C -0.32829 -0.56789 -0.32812 -0.5709 -0.32934 -0.57321 C -0.33003 -0.5746 -0.33142 -0.57552 -0.33229 -0.57691 C -0.33454 -0.58061 -0.33663 -0.58524 -0.33906 -0.58871 C -0.34843 -0.60166 -0.36024 -0.61068 -0.37309 -0.61577 C -0.37621 -0.61855 -0.37916 -0.62086 -0.38281 -0.62225 C -0.38697 -0.62618 -0.39149 -0.6278 -0.39635 -0.63012 C -0.39739 -0.63127 -0.39826 -0.63266 -0.3993 -0.63382 C -0.40121 -0.63567 -0.40329 -0.63705 -0.40503 -0.63914 C -0.40659 -0.64099 -0.40746 -0.64376 -0.40902 -0.64561 C -0.40972 -0.64654 -0.41093 -0.64631 -0.4118 -0.64677 C -0.41475 -0.6507 -0.41892 -0.6514 -0.42257 -0.65464 C -0.42482 -0.65926 -0.42343 -0.65787 -0.42638 -0.65972 " pathEditMode="relative" ptsTypes="fffffffffffffffffffffffffffffffffffffffffffffffffffffffffffffffffffffffffffffffffffffffffffffffffffffA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Jud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5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30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6"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3" grpId="0"/>
      <p:bldP spid="3" grpId="0" animBg="1"/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whose d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45906" y="1230893"/>
            <a:ext cx="273744" cy="304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03" b="100000" l="9524" r="96241"/>
                    </a14:imgEffect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7624" y="434110"/>
            <a:ext cx="1656184" cy="184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8576" y="0"/>
            <a:ext cx="168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My daddy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9912" y="0"/>
            <a:ext cx="218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mummy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0920" y="0"/>
            <a:ext cx="21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</a:t>
            </a:r>
            <a:r>
              <a:rPr lang="fr-FR" sz="2800" b="1" i="1" dirty="0">
                <a:solidFill>
                  <a:prstClr val="white"/>
                </a:solidFill>
              </a:rPr>
              <a:t>brother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9690" r="89535"/>
                    </a14:imgEffect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32665" y="411940"/>
            <a:ext cx="1072308" cy="19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829" b="99834" l="9777" r="100000">
                        <a14:foregroundMark x1="30726" y1="86522" x2="39106" y2="95674"/>
                        <a14:foregroundMark x1="87709" y1="43760" x2="90782" y2="40932"/>
                        <a14:foregroundMark x1="96648" y1="38769" x2="94413" y2="39434"/>
                        <a14:foregroundMark x1="46768" y1="86453" x2="50190" y2="92857"/>
                        <a14:backgroundMark x1="43296" y1="75208" x2="43296" y2="75208"/>
                        <a14:backgroundMark x1="91620" y1="39767" x2="91620" y2="39767"/>
                        <a14:backgroundMark x1="94134" y1="41098" x2="94134" y2="41098"/>
                        <a14:backgroundMark x1="94413" y1="42928" x2="94413" y2="42928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566" y="379984"/>
            <a:ext cx="1092682" cy="16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119" b="72442" l="1356" r="96974">
                        <a14:backgroundMark x1="56390" y1="28939" x2="59624" y2="31011"/>
                        <a14:backgroundMark x1="58007" y1="30446" x2="61033" y2="31513"/>
                        <a14:backgroundMark x1="59833" y1="30320" x2="58320" y2="32266"/>
                        <a14:backgroundMark x1="60929" y1="30320" x2="59729" y2="31638"/>
                        <a14:backgroundMark x1="56286" y1="29316" x2="59624" y2="31136"/>
                        <a14:backgroundMark x1="57381" y1="30320" x2="61137" y2="30760"/>
                        <a14:backgroundMark x1="56599" y1="27495" x2="56703" y2="28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649" b="27138"/>
          <a:stretch/>
        </p:blipFill>
        <p:spPr>
          <a:xfrm>
            <a:off x="327983" y="3089638"/>
            <a:ext cx="8712968" cy="28451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58234" y="2139859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my brother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  <a:r>
              <a:rPr lang="fr-FR" sz="2800" b="1" i="1" dirty="0">
                <a:solidFill>
                  <a:prstClr val="white"/>
                </a:solidFill>
              </a:rPr>
              <a:t>digital camera 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09" y="6109454"/>
            <a:ext cx="599745" cy="3600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56" y="5784687"/>
            <a:ext cx="1083653" cy="866306"/>
          </a:xfrm>
          <a:prstGeom prst="rect">
            <a:avLst/>
          </a:prstGeom>
        </p:spPr>
      </p:pic>
      <p:sp>
        <p:nvSpPr>
          <p:cNvPr id="14" name="Полилиния 13"/>
          <p:cNvSpPr/>
          <p:nvPr/>
        </p:nvSpPr>
        <p:spPr>
          <a:xfrm>
            <a:off x="1911782" y="5021208"/>
            <a:ext cx="207868" cy="736846"/>
          </a:xfrm>
          <a:custGeom>
            <a:avLst/>
            <a:gdLst>
              <a:gd name="connsiteX0" fmla="*/ 124287 w 221942"/>
              <a:gd name="connsiteY0" fmla="*/ 736846 h 736846"/>
              <a:gd name="connsiteX1" fmla="*/ 142043 w 221942"/>
              <a:gd name="connsiteY1" fmla="*/ 692458 h 736846"/>
              <a:gd name="connsiteX2" fmla="*/ 177553 w 221942"/>
              <a:gd name="connsiteY2" fmla="*/ 612559 h 736846"/>
              <a:gd name="connsiteX3" fmla="*/ 195309 w 221942"/>
              <a:gd name="connsiteY3" fmla="*/ 541538 h 736846"/>
              <a:gd name="connsiteX4" fmla="*/ 213064 w 221942"/>
              <a:gd name="connsiteY4" fmla="*/ 470516 h 736846"/>
              <a:gd name="connsiteX5" fmla="*/ 221942 w 221942"/>
              <a:gd name="connsiteY5" fmla="*/ 399495 h 736846"/>
              <a:gd name="connsiteX6" fmla="*/ 213064 w 221942"/>
              <a:gd name="connsiteY6" fmla="*/ 310718 h 736846"/>
              <a:gd name="connsiteX7" fmla="*/ 204186 w 221942"/>
              <a:gd name="connsiteY7" fmla="*/ 284085 h 736846"/>
              <a:gd name="connsiteX8" fmla="*/ 150920 w 221942"/>
              <a:gd name="connsiteY8" fmla="*/ 213064 h 736846"/>
              <a:gd name="connsiteX9" fmla="*/ 133165 w 221942"/>
              <a:gd name="connsiteY9" fmla="*/ 159798 h 736846"/>
              <a:gd name="connsiteX10" fmla="*/ 106532 w 221942"/>
              <a:gd name="connsiteY10" fmla="*/ 106532 h 736846"/>
              <a:gd name="connsiteX11" fmla="*/ 79899 w 221942"/>
              <a:gd name="connsiteY11" fmla="*/ 97654 h 736846"/>
              <a:gd name="connsiteX12" fmla="*/ 35511 w 221942"/>
              <a:gd name="connsiteY12" fmla="*/ 35511 h 736846"/>
              <a:gd name="connsiteX13" fmla="*/ 0 w 221942"/>
              <a:gd name="connsiteY13" fmla="*/ 0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1942" h="736846">
                <a:moveTo>
                  <a:pt x="124287" y="736846"/>
                </a:moveTo>
                <a:cubicBezTo>
                  <a:pt x="130206" y="722050"/>
                  <a:pt x="134916" y="706711"/>
                  <a:pt x="142043" y="692458"/>
                </a:cubicBezTo>
                <a:cubicBezTo>
                  <a:pt x="171192" y="634162"/>
                  <a:pt x="154649" y="704172"/>
                  <a:pt x="177553" y="612559"/>
                </a:cubicBezTo>
                <a:cubicBezTo>
                  <a:pt x="183472" y="588885"/>
                  <a:pt x="190524" y="565467"/>
                  <a:pt x="195309" y="541538"/>
                </a:cubicBezTo>
                <a:cubicBezTo>
                  <a:pt x="206021" y="487973"/>
                  <a:pt x="199414" y="511464"/>
                  <a:pt x="213064" y="470516"/>
                </a:cubicBezTo>
                <a:cubicBezTo>
                  <a:pt x="216023" y="446842"/>
                  <a:pt x="221942" y="423353"/>
                  <a:pt x="221942" y="399495"/>
                </a:cubicBezTo>
                <a:cubicBezTo>
                  <a:pt x="221942" y="369755"/>
                  <a:pt x="217586" y="340112"/>
                  <a:pt x="213064" y="310718"/>
                </a:cubicBezTo>
                <a:cubicBezTo>
                  <a:pt x="211641" y="301469"/>
                  <a:pt x="208731" y="292265"/>
                  <a:pt x="204186" y="284085"/>
                </a:cubicBezTo>
                <a:cubicBezTo>
                  <a:pt x="179088" y="238909"/>
                  <a:pt x="177860" y="240003"/>
                  <a:pt x="150920" y="213064"/>
                </a:cubicBezTo>
                <a:lnTo>
                  <a:pt x="133165" y="159798"/>
                </a:lnTo>
                <a:cubicBezTo>
                  <a:pt x="127317" y="142254"/>
                  <a:pt x="122176" y="119047"/>
                  <a:pt x="106532" y="106532"/>
                </a:cubicBezTo>
                <a:cubicBezTo>
                  <a:pt x="99225" y="100686"/>
                  <a:pt x="88777" y="100613"/>
                  <a:pt x="79899" y="97654"/>
                </a:cubicBezTo>
                <a:cubicBezTo>
                  <a:pt x="59185" y="35510"/>
                  <a:pt x="79899" y="50306"/>
                  <a:pt x="35511" y="35511"/>
                </a:cubicBezTo>
                <a:cubicBezTo>
                  <a:pt x="3372" y="14084"/>
                  <a:pt x="13650" y="27298"/>
                  <a:pt x="0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1837678" y="4586968"/>
            <a:ext cx="763479" cy="375649"/>
          </a:xfrm>
          <a:custGeom>
            <a:avLst/>
            <a:gdLst>
              <a:gd name="connsiteX0" fmla="*/ 44388 w 763479"/>
              <a:gd name="connsiteY0" fmla="*/ 375649 h 375649"/>
              <a:gd name="connsiteX1" fmla="*/ 17755 w 763479"/>
              <a:gd name="connsiteY1" fmla="*/ 331261 h 375649"/>
              <a:gd name="connsiteX2" fmla="*/ 0 w 763479"/>
              <a:gd name="connsiteY2" fmla="*/ 277995 h 375649"/>
              <a:gd name="connsiteX3" fmla="*/ 17755 w 763479"/>
              <a:gd name="connsiteY3" fmla="*/ 144830 h 375649"/>
              <a:gd name="connsiteX4" fmla="*/ 35510 w 763479"/>
              <a:gd name="connsiteY4" fmla="*/ 118197 h 375649"/>
              <a:gd name="connsiteX5" fmla="*/ 62143 w 763479"/>
              <a:gd name="connsiteY5" fmla="*/ 109319 h 375649"/>
              <a:gd name="connsiteX6" fmla="*/ 106532 w 763479"/>
              <a:gd name="connsiteY6" fmla="*/ 73809 h 375649"/>
              <a:gd name="connsiteX7" fmla="*/ 133165 w 763479"/>
              <a:gd name="connsiteY7" fmla="*/ 64931 h 375649"/>
              <a:gd name="connsiteX8" fmla="*/ 150920 w 763479"/>
              <a:gd name="connsiteY8" fmla="*/ 38298 h 375649"/>
              <a:gd name="connsiteX9" fmla="*/ 230819 w 763479"/>
              <a:gd name="connsiteY9" fmla="*/ 29420 h 375649"/>
              <a:gd name="connsiteX10" fmla="*/ 301840 w 763479"/>
              <a:gd name="connsiteY10" fmla="*/ 20543 h 375649"/>
              <a:gd name="connsiteX11" fmla="*/ 497149 w 763479"/>
              <a:gd name="connsiteY11" fmla="*/ 11665 h 375649"/>
              <a:gd name="connsiteX12" fmla="*/ 541538 w 763479"/>
              <a:gd name="connsiteY12" fmla="*/ 38298 h 375649"/>
              <a:gd name="connsiteX13" fmla="*/ 568171 w 763479"/>
              <a:gd name="connsiteY13" fmla="*/ 47176 h 375649"/>
              <a:gd name="connsiteX14" fmla="*/ 594804 w 763479"/>
              <a:gd name="connsiteY14" fmla="*/ 64931 h 375649"/>
              <a:gd name="connsiteX15" fmla="*/ 648070 w 763479"/>
              <a:gd name="connsiteY15" fmla="*/ 82686 h 375649"/>
              <a:gd name="connsiteX16" fmla="*/ 719091 w 763479"/>
              <a:gd name="connsiteY16" fmla="*/ 82686 h 375649"/>
              <a:gd name="connsiteX17" fmla="*/ 736846 w 763479"/>
              <a:gd name="connsiteY17" fmla="*/ 100442 h 375649"/>
              <a:gd name="connsiteX18" fmla="*/ 763479 w 763479"/>
              <a:gd name="connsiteY18" fmla="*/ 109319 h 37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63479" h="375649">
                <a:moveTo>
                  <a:pt x="44388" y="375649"/>
                </a:moveTo>
                <a:cubicBezTo>
                  <a:pt x="35510" y="360853"/>
                  <a:pt x="24895" y="346969"/>
                  <a:pt x="17755" y="331261"/>
                </a:cubicBezTo>
                <a:cubicBezTo>
                  <a:pt x="10010" y="314223"/>
                  <a:pt x="0" y="277995"/>
                  <a:pt x="0" y="277995"/>
                </a:cubicBezTo>
                <a:cubicBezTo>
                  <a:pt x="1325" y="263415"/>
                  <a:pt x="4181" y="176504"/>
                  <a:pt x="17755" y="144830"/>
                </a:cubicBezTo>
                <a:cubicBezTo>
                  <a:pt x="21958" y="135023"/>
                  <a:pt x="27179" y="124862"/>
                  <a:pt x="35510" y="118197"/>
                </a:cubicBezTo>
                <a:cubicBezTo>
                  <a:pt x="42817" y="112351"/>
                  <a:pt x="53265" y="112278"/>
                  <a:pt x="62143" y="109319"/>
                </a:cubicBezTo>
                <a:cubicBezTo>
                  <a:pt x="78658" y="92805"/>
                  <a:pt x="84134" y="85008"/>
                  <a:pt x="106532" y="73809"/>
                </a:cubicBezTo>
                <a:cubicBezTo>
                  <a:pt x="114902" y="69624"/>
                  <a:pt x="124287" y="67890"/>
                  <a:pt x="133165" y="64931"/>
                </a:cubicBezTo>
                <a:cubicBezTo>
                  <a:pt x="139083" y="56053"/>
                  <a:pt x="140893" y="41944"/>
                  <a:pt x="150920" y="38298"/>
                </a:cubicBezTo>
                <a:cubicBezTo>
                  <a:pt x="176104" y="29140"/>
                  <a:pt x="204206" y="32551"/>
                  <a:pt x="230819" y="29420"/>
                </a:cubicBezTo>
                <a:lnTo>
                  <a:pt x="301840" y="20543"/>
                </a:lnTo>
                <a:cubicBezTo>
                  <a:pt x="400111" y="-12215"/>
                  <a:pt x="336427" y="1619"/>
                  <a:pt x="497149" y="11665"/>
                </a:cubicBezTo>
                <a:cubicBezTo>
                  <a:pt x="572596" y="36815"/>
                  <a:pt x="480606" y="1740"/>
                  <a:pt x="541538" y="38298"/>
                </a:cubicBezTo>
                <a:cubicBezTo>
                  <a:pt x="549562" y="43113"/>
                  <a:pt x="559801" y="42991"/>
                  <a:pt x="568171" y="47176"/>
                </a:cubicBezTo>
                <a:cubicBezTo>
                  <a:pt x="577714" y="51948"/>
                  <a:pt x="585054" y="60598"/>
                  <a:pt x="594804" y="64931"/>
                </a:cubicBezTo>
                <a:cubicBezTo>
                  <a:pt x="611907" y="72532"/>
                  <a:pt x="648070" y="82686"/>
                  <a:pt x="648070" y="82686"/>
                </a:cubicBezTo>
                <a:cubicBezTo>
                  <a:pt x="679623" y="76376"/>
                  <a:pt x="691794" y="66308"/>
                  <a:pt x="719091" y="82686"/>
                </a:cubicBezTo>
                <a:cubicBezTo>
                  <a:pt x="726268" y="86992"/>
                  <a:pt x="729669" y="96136"/>
                  <a:pt x="736846" y="100442"/>
                </a:cubicBezTo>
                <a:cubicBezTo>
                  <a:pt x="744870" y="105257"/>
                  <a:pt x="763479" y="109319"/>
                  <a:pt x="763479" y="109319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15"/>
          <p:cNvSpPr/>
          <p:nvPr/>
        </p:nvSpPr>
        <p:spPr>
          <a:xfrm>
            <a:off x="2645546" y="4722920"/>
            <a:ext cx="1128902" cy="1038688"/>
          </a:xfrm>
          <a:custGeom>
            <a:avLst/>
            <a:gdLst>
              <a:gd name="connsiteX0" fmla="*/ 0 w 1128902"/>
              <a:gd name="connsiteY0" fmla="*/ 0 h 1038688"/>
              <a:gd name="connsiteX1" fmla="*/ 35510 w 1128902"/>
              <a:gd name="connsiteY1" fmla="*/ 44389 h 1038688"/>
              <a:gd name="connsiteX2" fmla="*/ 53266 w 1128902"/>
              <a:gd name="connsiteY2" fmla="*/ 106532 h 1038688"/>
              <a:gd name="connsiteX3" fmla="*/ 62143 w 1128902"/>
              <a:gd name="connsiteY3" fmla="*/ 186431 h 1038688"/>
              <a:gd name="connsiteX4" fmla="*/ 79899 w 1128902"/>
              <a:gd name="connsiteY4" fmla="*/ 213064 h 1038688"/>
              <a:gd name="connsiteX5" fmla="*/ 97654 w 1128902"/>
              <a:gd name="connsiteY5" fmla="*/ 266330 h 1038688"/>
              <a:gd name="connsiteX6" fmla="*/ 115409 w 1128902"/>
              <a:gd name="connsiteY6" fmla="*/ 319597 h 1038688"/>
              <a:gd name="connsiteX7" fmla="*/ 133165 w 1128902"/>
              <a:gd name="connsiteY7" fmla="*/ 399496 h 1038688"/>
              <a:gd name="connsiteX8" fmla="*/ 150920 w 1128902"/>
              <a:gd name="connsiteY8" fmla="*/ 452762 h 1038688"/>
              <a:gd name="connsiteX9" fmla="*/ 177553 w 1128902"/>
              <a:gd name="connsiteY9" fmla="*/ 470517 h 1038688"/>
              <a:gd name="connsiteX10" fmla="*/ 195308 w 1128902"/>
              <a:gd name="connsiteY10" fmla="*/ 568171 h 1038688"/>
              <a:gd name="connsiteX11" fmla="*/ 204186 w 1128902"/>
              <a:gd name="connsiteY11" fmla="*/ 603682 h 1038688"/>
              <a:gd name="connsiteX12" fmla="*/ 221941 w 1128902"/>
              <a:gd name="connsiteY12" fmla="*/ 763480 h 1038688"/>
              <a:gd name="connsiteX13" fmla="*/ 239697 w 1128902"/>
              <a:gd name="connsiteY13" fmla="*/ 816746 h 1038688"/>
              <a:gd name="connsiteX14" fmla="*/ 248574 w 1128902"/>
              <a:gd name="connsiteY14" fmla="*/ 843379 h 1038688"/>
              <a:gd name="connsiteX15" fmla="*/ 275207 w 1128902"/>
              <a:gd name="connsiteY15" fmla="*/ 852257 h 1038688"/>
              <a:gd name="connsiteX16" fmla="*/ 292963 w 1128902"/>
              <a:gd name="connsiteY16" fmla="*/ 870012 h 1038688"/>
              <a:gd name="connsiteX17" fmla="*/ 310718 w 1128902"/>
              <a:gd name="connsiteY17" fmla="*/ 896645 h 1038688"/>
              <a:gd name="connsiteX18" fmla="*/ 337351 w 1128902"/>
              <a:gd name="connsiteY18" fmla="*/ 905523 h 1038688"/>
              <a:gd name="connsiteX19" fmla="*/ 372862 w 1128902"/>
              <a:gd name="connsiteY19" fmla="*/ 949911 h 1038688"/>
              <a:gd name="connsiteX20" fmla="*/ 399495 w 1128902"/>
              <a:gd name="connsiteY20" fmla="*/ 958789 h 1038688"/>
              <a:gd name="connsiteX21" fmla="*/ 452761 w 1128902"/>
              <a:gd name="connsiteY21" fmla="*/ 994299 h 1038688"/>
              <a:gd name="connsiteX22" fmla="*/ 541537 w 1128902"/>
              <a:gd name="connsiteY22" fmla="*/ 1020932 h 1038688"/>
              <a:gd name="connsiteX23" fmla="*/ 603681 w 1128902"/>
              <a:gd name="connsiteY23" fmla="*/ 1038688 h 1038688"/>
              <a:gd name="connsiteX24" fmla="*/ 790112 w 1128902"/>
              <a:gd name="connsiteY24" fmla="*/ 1029810 h 1038688"/>
              <a:gd name="connsiteX25" fmla="*/ 807868 w 1128902"/>
              <a:gd name="connsiteY25" fmla="*/ 1012055 h 1038688"/>
              <a:gd name="connsiteX26" fmla="*/ 834501 w 1128902"/>
              <a:gd name="connsiteY26" fmla="*/ 1003177 h 1038688"/>
              <a:gd name="connsiteX27" fmla="*/ 887767 w 1128902"/>
              <a:gd name="connsiteY27" fmla="*/ 976544 h 1038688"/>
              <a:gd name="connsiteX28" fmla="*/ 932155 w 1128902"/>
              <a:gd name="connsiteY28" fmla="*/ 941033 h 1038688"/>
              <a:gd name="connsiteX29" fmla="*/ 967666 w 1128902"/>
              <a:gd name="connsiteY29" fmla="*/ 896645 h 1038688"/>
              <a:gd name="connsiteX30" fmla="*/ 994299 w 1128902"/>
              <a:gd name="connsiteY30" fmla="*/ 887767 h 1038688"/>
              <a:gd name="connsiteX31" fmla="*/ 1047565 w 1128902"/>
              <a:gd name="connsiteY31" fmla="*/ 816746 h 1038688"/>
              <a:gd name="connsiteX32" fmla="*/ 1056442 w 1128902"/>
              <a:gd name="connsiteY32" fmla="*/ 790113 h 1038688"/>
              <a:gd name="connsiteX33" fmla="*/ 1074198 w 1128902"/>
              <a:gd name="connsiteY33" fmla="*/ 772358 h 1038688"/>
              <a:gd name="connsiteX34" fmla="*/ 1109708 w 1128902"/>
              <a:gd name="connsiteY34" fmla="*/ 701336 h 1038688"/>
              <a:gd name="connsiteX35" fmla="*/ 1127464 w 1128902"/>
              <a:gd name="connsiteY35" fmla="*/ 648070 h 1038688"/>
              <a:gd name="connsiteX36" fmla="*/ 1100831 w 1128902"/>
              <a:gd name="connsiteY36" fmla="*/ 301841 h 1038688"/>
              <a:gd name="connsiteX37" fmla="*/ 1091953 w 1128902"/>
              <a:gd name="connsiteY37" fmla="*/ 275208 h 1038688"/>
              <a:gd name="connsiteX38" fmla="*/ 1065320 w 1128902"/>
              <a:gd name="connsiteY38" fmla="*/ 221942 h 1038688"/>
              <a:gd name="connsiteX39" fmla="*/ 1038687 w 1128902"/>
              <a:gd name="connsiteY39" fmla="*/ 221942 h 1038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28902" h="1038688">
                <a:moveTo>
                  <a:pt x="0" y="0"/>
                </a:moveTo>
                <a:cubicBezTo>
                  <a:pt x="11837" y="14796"/>
                  <a:pt x="25468" y="28321"/>
                  <a:pt x="35510" y="44389"/>
                </a:cubicBezTo>
                <a:cubicBezTo>
                  <a:pt x="40817" y="52880"/>
                  <a:pt x="51805" y="100689"/>
                  <a:pt x="53266" y="106532"/>
                </a:cubicBezTo>
                <a:cubicBezTo>
                  <a:pt x="56225" y="133165"/>
                  <a:pt x="55644" y="160434"/>
                  <a:pt x="62143" y="186431"/>
                </a:cubicBezTo>
                <a:cubicBezTo>
                  <a:pt x="64731" y="196782"/>
                  <a:pt x="75566" y="203314"/>
                  <a:pt x="79899" y="213064"/>
                </a:cubicBezTo>
                <a:cubicBezTo>
                  <a:pt x="87500" y="230167"/>
                  <a:pt x="91736" y="248575"/>
                  <a:pt x="97654" y="266330"/>
                </a:cubicBezTo>
                <a:cubicBezTo>
                  <a:pt x="97658" y="266343"/>
                  <a:pt x="115406" y="319584"/>
                  <a:pt x="115409" y="319597"/>
                </a:cubicBezTo>
                <a:cubicBezTo>
                  <a:pt x="120478" y="344942"/>
                  <a:pt x="125642" y="374420"/>
                  <a:pt x="133165" y="399496"/>
                </a:cubicBezTo>
                <a:cubicBezTo>
                  <a:pt x="138543" y="417422"/>
                  <a:pt x="135347" y="442381"/>
                  <a:pt x="150920" y="452762"/>
                </a:cubicBezTo>
                <a:lnTo>
                  <a:pt x="177553" y="470517"/>
                </a:lnTo>
                <a:cubicBezTo>
                  <a:pt x="183975" y="509045"/>
                  <a:pt x="187040" y="530963"/>
                  <a:pt x="195308" y="568171"/>
                </a:cubicBezTo>
                <a:cubicBezTo>
                  <a:pt x="197955" y="580082"/>
                  <a:pt x="201227" y="591845"/>
                  <a:pt x="204186" y="603682"/>
                </a:cubicBezTo>
                <a:cubicBezTo>
                  <a:pt x="208213" y="656028"/>
                  <a:pt x="207847" y="711804"/>
                  <a:pt x="221941" y="763480"/>
                </a:cubicBezTo>
                <a:cubicBezTo>
                  <a:pt x="226865" y="781536"/>
                  <a:pt x="233779" y="798991"/>
                  <a:pt x="239697" y="816746"/>
                </a:cubicBezTo>
                <a:cubicBezTo>
                  <a:pt x="242656" y="825624"/>
                  <a:pt x="239696" y="840420"/>
                  <a:pt x="248574" y="843379"/>
                </a:cubicBezTo>
                <a:lnTo>
                  <a:pt x="275207" y="852257"/>
                </a:lnTo>
                <a:cubicBezTo>
                  <a:pt x="281126" y="858175"/>
                  <a:pt x="287734" y="863476"/>
                  <a:pt x="292963" y="870012"/>
                </a:cubicBezTo>
                <a:cubicBezTo>
                  <a:pt x="299628" y="878343"/>
                  <a:pt x="302387" y="889980"/>
                  <a:pt x="310718" y="896645"/>
                </a:cubicBezTo>
                <a:cubicBezTo>
                  <a:pt x="318025" y="902491"/>
                  <a:pt x="328473" y="902564"/>
                  <a:pt x="337351" y="905523"/>
                </a:cubicBezTo>
                <a:cubicBezTo>
                  <a:pt x="345417" y="917622"/>
                  <a:pt x="358804" y="941476"/>
                  <a:pt x="372862" y="949911"/>
                </a:cubicBezTo>
                <a:cubicBezTo>
                  <a:pt x="380886" y="954726"/>
                  <a:pt x="391315" y="954244"/>
                  <a:pt x="399495" y="958789"/>
                </a:cubicBezTo>
                <a:cubicBezTo>
                  <a:pt x="418149" y="969152"/>
                  <a:pt x="432517" y="987551"/>
                  <a:pt x="452761" y="994299"/>
                </a:cubicBezTo>
                <a:cubicBezTo>
                  <a:pt x="579332" y="1036491"/>
                  <a:pt x="447628" y="994101"/>
                  <a:pt x="541537" y="1020932"/>
                </a:cubicBezTo>
                <a:cubicBezTo>
                  <a:pt x="630728" y="1046415"/>
                  <a:pt x="492623" y="1010922"/>
                  <a:pt x="603681" y="1038688"/>
                </a:cubicBezTo>
                <a:cubicBezTo>
                  <a:pt x="665825" y="1035729"/>
                  <a:pt x="728420" y="1037857"/>
                  <a:pt x="790112" y="1029810"/>
                </a:cubicBezTo>
                <a:cubicBezTo>
                  <a:pt x="798412" y="1028727"/>
                  <a:pt x="800691" y="1016361"/>
                  <a:pt x="807868" y="1012055"/>
                </a:cubicBezTo>
                <a:cubicBezTo>
                  <a:pt x="815892" y="1007240"/>
                  <a:pt x="826131" y="1007362"/>
                  <a:pt x="834501" y="1003177"/>
                </a:cubicBezTo>
                <a:cubicBezTo>
                  <a:pt x="903340" y="968758"/>
                  <a:pt x="820824" y="998859"/>
                  <a:pt x="887767" y="976544"/>
                </a:cubicBezTo>
                <a:cubicBezTo>
                  <a:pt x="938650" y="900218"/>
                  <a:pt x="870897" y="990040"/>
                  <a:pt x="932155" y="941033"/>
                </a:cubicBezTo>
                <a:cubicBezTo>
                  <a:pt x="968449" y="911997"/>
                  <a:pt x="931464" y="918366"/>
                  <a:pt x="967666" y="896645"/>
                </a:cubicBezTo>
                <a:cubicBezTo>
                  <a:pt x="975690" y="891830"/>
                  <a:pt x="985421" y="890726"/>
                  <a:pt x="994299" y="887767"/>
                </a:cubicBezTo>
                <a:cubicBezTo>
                  <a:pt x="1034452" y="827537"/>
                  <a:pt x="1014720" y="849590"/>
                  <a:pt x="1047565" y="816746"/>
                </a:cubicBezTo>
                <a:cubicBezTo>
                  <a:pt x="1050524" y="807868"/>
                  <a:pt x="1051627" y="798137"/>
                  <a:pt x="1056442" y="790113"/>
                </a:cubicBezTo>
                <a:cubicBezTo>
                  <a:pt x="1060748" y="782936"/>
                  <a:pt x="1070455" y="779844"/>
                  <a:pt x="1074198" y="772358"/>
                </a:cubicBezTo>
                <a:cubicBezTo>
                  <a:pt x="1115005" y="690745"/>
                  <a:pt x="1069594" y="741453"/>
                  <a:pt x="1109708" y="701336"/>
                </a:cubicBezTo>
                <a:cubicBezTo>
                  <a:pt x="1115627" y="683581"/>
                  <a:pt x="1128031" y="666777"/>
                  <a:pt x="1127464" y="648070"/>
                </a:cubicBezTo>
                <a:cubicBezTo>
                  <a:pt x="1118020" y="336416"/>
                  <a:pt x="1149481" y="447790"/>
                  <a:pt x="1100831" y="301841"/>
                </a:cubicBezTo>
                <a:lnTo>
                  <a:pt x="1091953" y="275208"/>
                </a:lnTo>
                <a:cubicBezTo>
                  <a:pt x="1087248" y="261094"/>
                  <a:pt x="1079660" y="230546"/>
                  <a:pt x="1065320" y="221942"/>
                </a:cubicBezTo>
                <a:cubicBezTo>
                  <a:pt x="1057707" y="217374"/>
                  <a:pt x="1047565" y="221942"/>
                  <a:pt x="1038687" y="221942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3648722" y="4589755"/>
            <a:ext cx="648070" cy="292963"/>
          </a:xfrm>
          <a:custGeom>
            <a:avLst/>
            <a:gdLst>
              <a:gd name="connsiteX0" fmla="*/ 0 w 648070"/>
              <a:gd name="connsiteY0" fmla="*/ 292963 h 292963"/>
              <a:gd name="connsiteX1" fmla="*/ 26633 w 648070"/>
              <a:gd name="connsiteY1" fmla="*/ 133165 h 292963"/>
              <a:gd name="connsiteX2" fmla="*/ 44389 w 648070"/>
              <a:gd name="connsiteY2" fmla="*/ 115410 h 292963"/>
              <a:gd name="connsiteX3" fmla="*/ 62144 w 648070"/>
              <a:gd name="connsiteY3" fmla="*/ 88777 h 292963"/>
              <a:gd name="connsiteX4" fmla="*/ 88777 w 648070"/>
              <a:gd name="connsiteY4" fmla="*/ 79899 h 292963"/>
              <a:gd name="connsiteX5" fmla="*/ 142043 w 648070"/>
              <a:gd name="connsiteY5" fmla="*/ 44389 h 292963"/>
              <a:gd name="connsiteX6" fmla="*/ 168676 w 648070"/>
              <a:gd name="connsiteY6" fmla="*/ 35511 h 292963"/>
              <a:gd name="connsiteX7" fmla="*/ 195309 w 648070"/>
              <a:gd name="connsiteY7" fmla="*/ 17756 h 292963"/>
              <a:gd name="connsiteX8" fmla="*/ 248575 w 648070"/>
              <a:gd name="connsiteY8" fmla="*/ 0 h 292963"/>
              <a:gd name="connsiteX9" fmla="*/ 452761 w 648070"/>
              <a:gd name="connsiteY9" fmla="*/ 17756 h 292963"/>
              <a:gd name="connsiteX10" fmla="*/ 506028 w 648070"/>
              <a:gd name="connsiteY10" fmla="*/ 35511 h 292963"/>
              <a:gd name="connsiteX11" fmla="*/ 532661 w 648070"/>
              <a:gd name="connsiteY11" fmla="*/ 53266 h 292963"/>
              <a:gd name="connsiteX12" fmla="*/ 585927 w 648070"/>
              <a:gd name="connsiteY12" fmla="*/ 71022 h 292963"/>
              <a:gd name="connsiteX13" fmla="*/ 612560 w 648070"/>
              <a:gd name="connsiteY13" fmla="*/ 79899 h 292963"/>
              <a:gd name="connsiteX14" fmla="*/ 648070 w 648070"/>
              <a:gd name="connsiteY14" fmla="*/ 88777 h 29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070" h="292963">
                <a:moveTo>
                  <a:pt x="0" y="292963"/>
                </a:moveTo>
                <a:cubicBezTo>
                  <a:pt x="384" y="288351"/>
                  <a:pt x="2887" y="156909"/>
                  <a:pt x="26633" y="133165"/>
                </a:cubicBezTo>
                <a:cubicBezTo>
                  <a:pt x="32552" y="127247"/>
                  <a:pt x="39160" y="121946"/>
                  <a:pt x="44389" y="115410"/>
                </a:cubicBezTo>
                <a:cubicBezTo>
                  <a:pt x="51054" y="107079"/>
                  <a:pt x="53813" y="95442"/>
                  <a:pt x="62144" y="88777"/>
                </a:cubicBezTo>
                <a:cubicBezTo>
                  <a:pt x="69451" y="82931"/>
                  <a:pt x="80597" y="84444"/>
                  <a:pt x="88777" y="79899"/>
                </a:cubicBezTo>
                <a:cubicBezTo>
                  <a:pt x="107431" y="69536"/>
                  <a:pt x="121799" y="51137"/>
                  <a:pt x="142043" y="44389"/>
                </a:cubicBezTo>
                <a:cubicBezTo>
                  <a:pt x="150921" y="41430"/>
                  <a:pt x="160306" y="39696"/>
                  <a:pt x="168676" y="35511"/>
                </a:cubicBezTo>
                <a:cubicBezTo>
                  <a:pt x="178219" y="30739"/>
                  <a:pt x="185559" y="22089"/>
                  <a:pt x="195309" y="17756"/>
                </a:cubicBezTo>
                <a:cubicBezTo>
                  <a:pt x="212412" y="10155"/>
                  <a:pt x="248575" y="0"/>
                  <a:pt x="248575" y="0"/>
                </a:cubicBezTo>
                <a:cubicBezTo>
                  <a:pt x="345390" y="5096"/>
                  <a:pt x="380842" y="-3820"/>
                  <a:pt x="452761" y="17756"/>
                </a:cubicBezTo>
                <a:cubicBezTo>
                  <a:pt x="470688" y="23134"/>
                  <a:pt x="490455" y="25129"/>
                  <a:pt x="506028" y="35511"/>
                </a:cubicBezTo>
                <a:cubicBezTo>
                  <a:pt x="514906" y="41429"/>
                  <a:pt x="522911" y="48933"/>
                  <a:pt x="532661" y="53266"/>
                </a:cubicBezTo>
                <a:cubicBezTo>
                  <a:pt x="549764" y="60867"/>
                  <a:pt x="568172" y="65104"/>
                  <a:pt x="585927" y="71022"/>
                </a:cubicBezTo>
                <a:lnTo>
                  <a:pt x="612560" y="79899"/>
                </a:lnTo>
                <a:cubicBezTo>
                  <a:pt x="642002" y="89713"/>
                  <a:pt x="629835" y="88777"/>
                  <a:pt x="648070" y="88777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9" name="Полилиния 18"/>
          <p:cNvSpPr/>
          <p:nvPr/>
        </p:nvSpPr>
        <p:spPr>
          <a:xfrm>
            <a:off x="4305670" y="4651899"/>
            <a:ext cx="1669002" cy="1047565"/>
          </a:xfrm>
          <a:custGeom>
            <a:avLst/>
            <a:gdLst>
              <a:gd name="connsiteX0" fmla="*/ 0 w 1669002"/>
              <a:gd name="connsiteY0" fmla="*/ 0 h 1047565"/>
              <a:gd name="connsiteX1" fmla="*/ 44388 w 1669002"/>
              <a:gd name="connsiteY1" fmla="*/ 26633 h 1047565"/>
              <a:gd name="connsiteX2" fmla="*/ 79899 w 1669002"/>
              <a:gd name="connsiteY2" fmla="*/ 62144 h 1047565"/>
              <a:gd name="connsiteX3" fmla="*/ 142043 w 1669002"/>
              <a:gd name="connsiteY3" fmla="*/ 142043 h 1047565"/>
              <a:gd name="connsiteX4" fmla="*/ 159798 w 1669002"/>
              <a:gd name="connsiteY4" fmla="*/ 168676 h 1047565"/>
              <a:gd name="connsiteX5" fmla="*/ 177553 w 1669002"/>
              <a:gd name="connsiteY5" fmla="*/ 195309 h 1047565"/>
              <a:gd name="connsiteX6" fmla="*/ 195309 w 1669002"/>
              <a:gd name="connsiteY6" fmla="*/ 213064 h 1047565"/>
              <a:gd name="connsiteX7" fmla="*/ 266330 w 1669002"/>
              <a:gd name="connsiteY7" fmla="*/ 301841 h 1047565"/>
              <a:gd name="connsiteX8" fmla="*/ 292963 w 1669002"/>
              <a:gd name="connsiteY8" fmla="*/ 310718 h 1047565"/>
              <a:gd name="connsiteX9" fmla="*/ 355107 w 1669002"/>
              <a:gd name="connsiteY9" fmla="*/ 363984 h 1047565"/>
              <a:gd name="connsiteX10" fmla="*/ 372862 w 1669002"/>
              <a:gd name="connsiteY10" fmla="*/ 381740 h 1047565"/>
              <a:gd name="connsiteX11" fmla="*/ 399495 w 1669002"/>
              <a:gd name="connsiteY11" fmla="*/ 399495 h 1047565"/>
              <a:gd name="connsiteX12" fmla="*/ 417250 w 1669002"/>
              <a:gd name="connsiteY12" fmla="*/ 417251 h 1047565"/>
              <a:gd name="connsiteX13" fmla="*/ 470516 w 1669002"/>
              <a:gd name="connsiteY13" fmla="*/ 435006 h 1047565"/>
              <a:gd name="connsiteX14" fmla="*/ 532660 w 1669002"/>
              <a:gd name="connsiteY14" fmla="*/ 497150 h 1047565"/>
              <a:gd name="connsiteX15" fmla="*/ 559293 w 1669002"/>
              <a:gd name="connsiteY15" fmla="*/ 523783 h 1047565"/>
              <a:gd name="connsiteX16" fmla="*/ 594804 w 1669002"/>
              <a:gd name="connsiteY16" fmla="*/ 568171 h 1047565"/>
              <a:gd name="connsiteX17" fmla="*/ 612559 w 1669002"/>
              <a:gd name="connsiteY17" fmla="*/ 594804 h 1047565"/>
              <a:gd name="connsiteX18" fmla="*/ 674703 w 1669002"/>
              <a:gd name="connsiteY18" fmla="*/ 648070 h 1047565"/>
              <a:gd name="connsiteX19" fmla="*/ 692458 w 1669002"/>
              <a:gd name="connsiteY19" fmla="*/ 674703 h 1047565"/>
              <a:gd name="connsiteX20" fmla="*/ 736847 w 1669002"/>
              <a:gd name="connsiteY20" fmla="*/ 710214 h 1047565"/>
              <a:gd name="connsiteX21" fmla="*/ 772357 w 1669002"/>
              <a:gd name="connsiteY21" fmla="*/ 763480 h 1047565"/>
              <a:gd name="connsiteX22" fmla="*/ 790113 w 1669002"/>
              <a:gd name="connsiteY22" fmla="*/ 781235 h 1047565"/>
              <a:gd name="connsiteX23" fmla="*/ 825623 w 1669002"/>
              <a:gd name="connsiteY23" fmla="*/ 834501 h 1047565"/>
              <a:gd name="connsiteX24" fmla="*/ 852256 w 1669002"/>
              <a:gd name="connsiteY24" fmla="*/ 852256 h 1047565"/>
              <a:gd name="connsiteX25" fmla="*/ 870012 w 1669002"/>
              <a:gd name="connsiteY25" fmla="*/ 870012 h 1047565"/>
              <a:gd name="connsiteX26" fmla="*/ 896645 w 1669002"/>
              <a:gd name="connsiteY26" fmla="*/ 878889 h 1047565"/>
              <a:gd name="connsiteX27" fmla="*/ 941033 w 1669002"/>
              <a:gd name="connsiteY27" fmla="*/ 905522 h 1047565"/>
              <a:gd name="connsiteX28" fmla="*/ 985421 w 1669002"/>
              <a:gd name="connsiteY28" fmla="*/ 932155 h 1047565"/>
              <a:gd name="connsiteX29" fmla="*/ 1029810 w 1669002"/>
              <a:gd name="connsiteY29" fmla="*/ 958788 h 1047565"/>
              <a:gd name="connsiteX30" fmla="*/ 1074198 w 1669002"/>
              <a:gd name="connsiteY30" fmla="*/ 985421 h 1047565"/>
              <a:gd name="connsiteX31" fmla="*/ 1100831 w 1669002"/>
              <a:gd name="connsiteY31" fmla="*/ 1003177 h 1047565"/>
              <a:gd name="connsiteX32" fmla="*/ 1189608 w 1669002"/>
              <a:gd name="connsiteY32" fmla="*/ 1029810 h 1047565"/>
              <a:gd name="connsiteX33" fmla="*/ 1269507 w 1669002"/>
              <a:gd name="connsiteY33" fmla="*/ 1038687 h 1047565"/>
              <a:gd name="connsiteX34" fmla="*/ 1420427 w 1669002"/>
              <a:gd name="connsiteY34" fmla="*/ 1047565 h 1047565"/>
              <a:gd name="connsiteX35" fmla="*/ 1518081 w 1669002"/>
              <a:gd name="connsiteY35" fmla="*/ 1038687 h 1047565"/>
              <a:gd name="connsiteX36" fmla="*/ 1562470 w 1669002"/>
              <a:gd name="connsiteY36" fmla="*/ 994299 h 1047565"/>
              <a:gd name="connsiteX37" fmla="*/ 1615736 w 1669002"/>
              <a:gd name="connsiteY37" fmla="*/ 923278 h 1047565"/>
              <a:gd name="connsiteX38" fmla="*/ 1642369 w 1669002"/>
              <a:gd name="connsiteY38" fmla="*/ 843379 h 1047565"/>
              <a:gd name="connsiteX39" fmla="*/ 1660124 w 1669002"/>
              <a:gd name="connsiteY39" fmla="*/ 790113 h 1047565"/>
              <a:gd name="connsiteX40" fmla="*/ 1669002 w 1669002"/>
              <a:gd name="connsiteY40" fmla="*/ 754602 h 1047565"/>
              <a:gd name="connsiteX41" fmla="*/ 1660124 w 1669002"/>
              <a:gd name="connsiteY41" fmla="*/ 497150 h 1047565"/>
              <a:gd name="connsiteX42" fmla="*/ 1642369 w 1669002"/>
              <a:gd name="connsiteY42" fmla="*/ 461639 h 104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69002" h="1047565">
                <a:moveTo>
                  <a:pt x="0" y="0"/>
                </a:moveTo>
                <a:cubicBezTo>
                  <a:pt x="14796" y="8878"/>
                  <a:pt x="30768" y="16039"/>
                  <a:pt x="44388" y="26633"/>
                </a:cubicBezTo>
                <a:cubicBezTo>
                  <a:pt x="57602" y="36910"/>
                  <a:pt x="68062" y="50307"/>
                  <a:pt x="79899" y="62144"/>
                </a:cubicBezTo>
                <a:cubicBezTo>
                  <a:pt x="121620" y="103865"/>
                  <a:pt x="99569" y="78332"/>
                  <a:pt x="142043" y="142043"/>
                </a:cubicBezTo>
                <a:lnTo>
                  <a:pt x="159798" y="168676"/>
                </a:lnTo>
                <a:cubicBezTo>
                  <a:pt x="165716" y="177554"/>
                  <a:pt x="170008" y="187765"/>
                  <a:pt x="177553" y="195309"/>
                </a:cubicBezTo>
                <a:cubicBezTo>
                  <a:pt x="183472" y="201227"/>
                  <a:pt x="190287" y="206368"/>
                  <a:pt x="195309" y="213064"/>
                </a:cubicBezTo>
                <a:cubicBezTo>
                  <a:pt x="204570" y="225412"/>
                  <a:pt x="243606" y="294267"/>
                  <a:pt x="266330" y="301841"/>
                </a:cubicBezTo>
                <a:lnTo>
                  <a:pt x="292963" y="310718"/>
                </a:lnTo>
                <a:cubicBezTo>
                  <a:pt x="378456" y="396211"/>
                  <a:pt x="287497" y="309895"/>
                  <a:pt x="355107" y="363984"/>
                </a:cubicBezTo>
                <a:cubicBezTo>
                  <a:pt x="361643" y="369213"/>
                  <a:pt x="366326" y="376511"/>
                  <a:pt x="372862" y="381740"/>
                </a:cubicBezTo>
                <a:cubicBezTo>
                  <a:pt x="381193" y="388405"/>
                  <a:pt x="391164" y="392830"/>
                  <a:pt x="399495" y="399495"/>
                </a:cubicBezTo>
                <a:cubicBezTo>
                  <a:pt x="406031" y="404724"/>
                  <a:pt x="409764" y="413508"/>
                  <a:pt x="417250" y="417251"/>
                </a:cubicBezTo>
                <a:cubicBezTo>
                  <a:pt x="433990" y="425621"/>
                  <a:pt x="470516" y="435006"/>
                  <a:pt x="470516" y="435006"/>
                </a:cubicBezTo>
                <a:lnTo>
                  <a:pt x="532660" y="497150"/>
                </a:lnTo>
                <a:cubicBezTo>
                  <a:pt x="541538" y="506028"/>
                  <a:pt x="552329" y="513337"/>
                  <a:pt x="559293" y="523783"/>
                </a:cubicBezTo>
                <a:cubicBezTo>
                  <a:pt x="613941" y="605756"/>
                  <a:pt x="544204" y="504922"/>
                  <a:pt x="594804" y="568171"/>
                </a:cubicBezTo>
                <a:cubicBezTo>
                  <a:pt x="601469" y="576502"/>
                  <a:pt x="605014" y="587259"/>
                  <a:pt x="612559" y="594804"/>
                </a:cubicBezTo>
                <a:cubicBezTo>
                  <a:pt x="652719" y="634964"/>
                  <a:pt x="632278" y="584431"/>
                  <a:pt x="674703" y="648070"/>
                </a:cubicBezTo>
                <a:cubicBezTo>
                  <a:pt x="680621" y="656948"/>
                  <a:pt x="684913" y="667158"/>
                  <a:pt x="692458" y="674703"/>
                </a:cubicBezTo>
                <a:cubicBezTo>
                  <a:pt x="727402" y="709647"/>
                  <a:pt x="710490" y="675071"/>
                  <a:pt x="736847" y="710214"/>
                </a:cubicBezTo>
                <a:cubicBezTo>
                  <a:pt x="749650" y="727285"/>
                  <a:pt x="757268" y="748391"/>
                  <a:pt x="772357" y="763480"/>
                </a:cubicBezTo>
                <a:cubicBezTo>
                  <a:pt x="778276" y="769398"/>
                  <a:pt x="785091" y="774539"/>
                  <a:pt x="790113" y="781235"/>
                </a:cubicBezTo>
                <a:cubicBezTo>
                  <a:pt x="802917" y="798306"/>
                  <a:pt x="807868" y="822664"/>
                  <a:pt x="825623" y="834501"/>
                </a:cubicBezTo>
                <a:cubicBezTo>
                  <a:pt x="834501" y="840419"/>
                  <a:pt x="843924" y="845591"/>
                  <a:pt x="852256" y="852256"/>
                </a:cubicBezTo>
                <a:cubicBezTo>
                  <a:pt x="858792" y="857485"/>
                  <a:pt x="862835" y="865706"/>
                  <a:pt x="870012" y="870012"/>
                </a:cubicBezTo>
                <a:cubicBezTo>
                  <a:pt x="878036" y="874827"/>
                  <a:pt x="887767" y="875930"/>
                  <a:pt x="896645" y="878889"/>
                </a:cubicBezTo>
                <a:cubicBezTo>
                  <a:pt x="941632" y="923879"/>
                  <a:pt x="883411" y="870948"/>
                  <a:pt x="941033" y="905522"/>
                </a:cubicBezTo>
                <a:cubicBezTo>
                  <a:pt x="1001963" y="942080"/>
                  <a:pt x="909975" y="907008"/>
                  <a:pt x="985421" y="932155"/>
                </a:cubicBezTo>
                <a:cubicBezTo>
                  <a:pt x="1030413" y="977147"/>
                  <a:pt x="972184" y="924212"/>
                  <a:pt x="1029810" y="958788"/>
                </a:cubicBezTo>
                <a:cubicBezTo>
                  <a:pt x="1090740" y="995346"/>
                  <a:pt x="998752" y="960274"/>
                  <a:pt x="1074198" y="985421"/>
                </a:cubicBezTo>
                <a:cubicBezTo>
                  <a:pt x="1083076" y="991340"/>
                  <a:pt x="1091081" y="998844"/>
                  <a:pt x="1100831" y="1003177"/>
                </a:cubicBezTo>
                <a:cubicBezTo>
                  <a:pt x="1113637" y="1008869"/>
                  <a:pt x="1169863" y="1026772"/>
                  <a:pt x="1189608" y="1029810"/>
                </a:cubicBezTo>
                <a:cubicBezTo>
                  <a:pt x="1216093" y="1033885"/>
                  <a:pt x="1242789" y="1036632"/>
                  <a:pt x="1269507" y="1038687"/>
                </a:cubicBezTo>
                <a:cubicBezTo>
                  <a:pt x="1319752" y="1042552"/>
                  <a:pt x="1370120" y="1044606"/>
                  <a:pt x="1420427" y="1047565"/>
                </a:cubicBezTo>
                <a:cubicBezTo>
                  <a:pt x="1452978" y="1044606"/>
                  <a:pt x="1487477" y="1050164"/>
                  <a:pt x="1518081" y="1038687"/>
                </a:cubicBezTo>
                <a:cubicBezTo>
                  <a:pt x="1537674" y="1031340"/>
                  <a:pt x="1550863" y="1011710"/>
                  <a:pt x="1562470" y="994299"/>
                </a:cubicBezTo>
                <a:cubicBezTo>
                  <a:pt x="1602623" y="934069"/>
                  <a:pt x="1582891" y="956122"/>
                  <a:pt x="1615736" y="923278"/>
                </a:cubicBezTo>
                <a:lnTo>
                  <a:pt x="1642369" y="843379"/>
                </a:lnTo>
                <a:lnTo>
                  <a:pt x="1660124" y="790113"/>
                </a:lnTo>
                <a:lnTo>
                  <a:pt x="1669002" y="754602"/>
                </a:lnTo>
                <a:cubicBezTo>
                  <a:pt x="1666043" y="668785"/>
                  <a:pt x="1665480" y="582851"/>
                  <a:pt x="1660124" y="497150"/>
                </a:cubicBezTo>
                <a:cubicBezTo>
                  <a:pt x="1658764" y="475387"/>
                  <a:pt x="1653910" y="473180"/>
                  <a:pt x="1642369" y="461639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0" name="Полилиния 19"/>
          <p:cNvSpPr/>
          <p:nvPr/>
        </p:nvSpPr>
        <p:spPr>
          <a:xfrm>
            <a:off x="5513033" y="4252404"/>
            <a:ext cx="426128" cy="843379"/>
          </a:xfrm>
          <a:custGeom>
            <a:avLst/>
            <a:gdLst>
              <a:gd name="connsiteX0" fmla="*/ 426128 w 426128"/>
              <a:gd name="connsiteY0" fmla="*/ 843379 h 843379"/>
              <a:gd name="connsiteX1" fmla="*/ 390617 w 426128"/>
              <a:gd name="connsiteY1" fmla="*/ 798990 h 843379"/>
              <a:gd name="connsiteX2" fmla="*/ 372862 w 426128"/>
              <a:gd name="connsiteY2" fmla="*/ 772357 h 843379"/>
              <a:gd name="connsiteX3" fmla="*/ 346229 w 426128"/>
              <a:gd name="connsiteY3" fmla="*/ 754602 h 843379"/>
              <a:gd name="connsiteX4" fmla="*/ 301841 w 426128"/>
              <a:gd name="connsiteY4" fmla="*/ 727969 h 843379"/>
              <a:gd name="connsiteX5" fmla="*/ 292963 w 426128"/>
              <a:gd name="connsiteY5" fmla="*/ 701336 h 843379"/>
              <a:gd name="connsiteX6" fmla="*/ 257452 w 426128"/>
              <a:gd name="connsiteY6" fmla="*/ 683580 h 843379"/>
              <a:gd name="connsiteX7" fmla="*/ 230819 w 426128"/>
              <a:gd name="connsiteY7" fmla="*/ 665825 h 843379"/>
              <a:gd name="connsiteX8" fmla="*/ 204186 w 426128"/>
              <a:gd name="connsiteY8" fmla="*/ 639192 h 843379"/>
              <a:gd name="connsiteX9" fmla="*/ 177553 w 426128"/>
              <a:gd name="connsiteY9" fmla="*/ 621437 h 843379"/>
              <a:gd name="connsiteX10" fmla="*/ 133165 w 426128"/>
              <a:gd name="connsiteY10" fmla="*/ 585926 h 843379"/>
              <a:gd name="connsiteX11" fmla="*/ 115410 w 426128"/>
              <a:gd name="connsiteY11" fmla="*/ 559293 h 843379"/>
              <a:gd name="connsiteX12" fmla="*/ 88777 w 426128"/>
              <a:gd name="connsiteY12" fmla="*/ 541538 h 843379"/>
              <a:gd name="connsiteX13" fmla="*/ 79899 w 426128"/>
              <a:gd name="connsiteY13" fmla="*/ 514905 h 843379"/>
              <a:gd name="connsiteX14" fmla="*/ 26633 w 426128"/>
              <a:gd name="connsiteY14" fmla="*/ 452761 h 843379"/>
              <a:gd name="connsiteX15" fmla="*/ 0 w 426128"/>
              <a:gd name="connsiteY15" fmla="*/ 363984 h 843379"/>
              <a:gd name="connsiteX16" fmla="*/ 8878 w 426128"/>
              <a:gd name="connsiteY16" fmla="*/ 106532 h 843379"/>
              <a:gd name="connsiteX17" fmla="*/ 17755 w 426128"/>
              <a:gd name="connsiteY17" fmla="*/ 79899 h 843379"/>
              <a:gd name="connsiteX18" fmla="*/ 71021 w 426128"/>
              <a:gd name="connsiteY18" fmla="*/ 71021 h 843379"/>
              <a:gd name="connsiteX19" fmla="*/ 97654 w 426128"/>
              <a:gd name="connsiteY19" fmla="*/ 62144 h 843379"/>
              <a:gd name="connsiteX20" fmla="*/ 133165 w 426128"/>
              <a:gd name="connsiteY20" fmla="*/ 0 h 84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6128" h="843379">
                <a:moveTo>
                  <a:pt x="426128" y="843379"/>
                </a:moveTo>
                <a:cubicBezTo>
                  <a:pt x="414291" y="828583"/>
                  <a:pt x="401986" y="814149"/>
                  <a:pt x="390617" y="798990"/>
                </a:cubicBezTo>
                <a:cubicBezTo>
                  <a:pt x="384215" y="790454"/>
                  <a:pt x="380407" y="779902"/>
                  <a:pt x="372862" y="772357"/>
                </a:cubicBezTo>
                <a:cubicBezTo>
                  <a:pt x="365317" y="764812"/>
                  <a:pt x="354560" y="761267"/>
                  <a:pt x="346229" y="754602"/>
                </a:cubicBezTo>
                <a:cubicBezTo>
                  <a:pt x="311411" y="726747"/>
                  <a:pt x="348094" y="743385"/>
                  <a:pt x="301841" y="727969"/>
                </a:cubicBezTo>
                <a:cubicBezTo>
                  <a:pt x="298882" y="719091"/>
                  <a:pt x="299580" y="707953"/>
                  <a:pt x="292963" y="701336"/>
                </a:cubicBezTo>
                <a:cubicBezTo>
                  <a:pt x="283605" y="691978"/>
                  <a:pt x="268943" y="690146"/>
                  <a:pt x="257452" y="683580"/>
                </a:cubicBezTo>
                <a:cubicBezTo>
                  <a:pt x="248188" y="678286"/>
                  <a:pt x="239016" y="672655"/>
                  <a:pt x="230819" y="665825"/>
                </a:cubicBezTo>
                <a:cubicBezTo>
                  <a:pt x="221174" y="657788"/>
                  <a:pt x="213831" y="647229"/>
                  <a:pt x="204186" y="639192"/>
                </a:cubicBezTo>
                <a:cubicBezTo>
                  <a:pt x="195989" y="632362"/>
                  <a:pt x="185884" y="628102"/>
                  <a:pt x="177553" y="621437"/>
                </a:cubicBezTo>
                <a:cubicBezTo>
                  <a:pt x="114304" y="570837"/>
                  <a:pt x="215138" y="640574"/>
                  <a:pt x="133165" y="585926"/>
                </a:cubicBezTo>
                <a:cubicBezTo>
                  <a:pt x="127247" y="577048"/>
                  <a:pt x="122955" y="566838"/>
                  <a:pt x="115410" y="559293"/>
                </a:cubicBezTo>
                <a:cubicBezTo>
                  <a:pt x="107865" y="551748"/>
                  <a:pt x="95442" y="549869"/>
                  <a:pt x="88777" y="541538"/>
                </a:cubicBezTo>
                <a:cubicBezTo>
                  <a:pt x="82931" y="534231"/>
                  <a:pt x="85338" y="522520"/>
                  <a:pt x="79899" y="514905"/>
                </a:cubicBezTo>
                <a:cubicBezTo>
                  <a:pt x="54016" y="478670"/>
                  <a:pt x="42728" y="488976"/>
                  <a:pt x="26633" y="452761"/>
                </a:cubicBezTo>
                <a:cubicBezTo>
                  <a:pt x="14284" y="424974"/>
                  <a:pt x="7378" y="393495"/>
                  <a:pt x="0" y="363984"/>
                </a:cubicBezTo>
                <a:cubicBezTo>
                  <a:pt x="2959" y="278167"/>
                  <a:pt x="3522" y="192233"/>
                  <a:pt x="8878" y="106532"/>
                </a:cubicBezTo>
                <a:cubicBezTo>
                  <a:pt x="9462" y="97192"/>
                  <a:pt x="9630" y="84542"/>
                  <a:pt x="17755" y="79899"/>
                </a:cubicBezTo>
                <a:cubicBezTo>
                  <a:pt x="33384" y="70968"/>
                  <a:pt x="53449" y="74926"/>
                  <a:pt x="71021" y="71021"/>
                </a:cubicBezTo>
                <a:cubicBezTo>
                  <a:pt x="80156" y="68991"/>
                  <a:pt x="88776" y="65103"/>
                  <a:pt x="97654" y="62144"/>
                </a:cubicBezTo>
                <a:cubicBezTo>
                  <a:pt x="117503" y="2601"/>
                  <a:pt x="98670" y="17248"/>
                  <a:pt x="133165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2" name="Полилиния 21"/>
          <p:cNvSpPr/>
          <p:nvPr/>
        </p:nvSpPr>
        <p:spPr>
          <a:xfrm>
            <a:off x="5708342" y="3249227"/>
            <a:ext cx="1873188" cy="1020932"/>
          </a:xfrm>
          <a:custGeom>
            <a:avLst/>
            <a:gdLst>
              <a:gd name="connsiteX0" fmla="*/ 0 w 1873188"/>
              <a:gd name="connsiteY0" fmla="*/ 967666 h 1020932"/>
              <a:gd name="connsiteX1" fmla="*/ 44388 w 1873188"/>
              <a:gd name="connsiteY1" fmla="*/ 958789 h 1020932"/>
              <a:gd name="connsiteX2" fmla="*/ 97654 w 1873188"/>
              <a:gd name="connsiteY2" fmla="*/ 941033 h 1020932"/>
              <a:gd name="connsiteX3" fmla="*/ 204186 w 1873188"/>
              <a:gd name="connsiteY3" fmla="*/ 923278 h 1020932"/>
              <a:gd name="connsiteX4" fmla="*/ 266330 w 1873188"/>
              <a:gd name="connsiteY4" fmla="*/ 905523 h 1020932"/>
              <a:gd name="connsiteX5" fmla="*/ 301841 w 1873188"/>
              <a:gd name="connsiteY5" fmla="*/ 896645 h 1020932"/>
              <a:gd name="connsiteX6" fmla="*/ 630314 w 1873188"/>
              <a:gd name="connsiteY6" fmla="*/ 905523 h 1020932"/>
              <a:gd name="connsiteX7" fmla="*/ 719091 w 1873188"/>
              <a:gd name="connsiteY7" fmla="*/ 923278 h 1020932"/>
              <a:gd name="connsiteX8" fmla="*/ 745724 w 1873188"/>
              <a:gd name="connsiteY8" fmla="*/ 932156 h 1020932"/>
              <a:gd name="connsiteX9" fmla="*/ 772357 w 1873188"/>
              <a:gd name="connsiteY9" fmla="*/ 949911 h 1020932"/>
              <a:gd name="connsiteX10" fmla="*/ 825623 w 1873188"/>
              <a:gd name="connsiteY10" fmla="*/ 967666 h 1020932"/>
              <a:gd name="connsiteX11" fmla="*/ 852256 w 1873188"/>
              <a:gd name="connsiteY11" fmla="*/ 976544 h 1020932"/>
              <a:gd name="connsiteX12" fmla="*/ 1136341 w 1873188"/>
              <a:gd name="connsiteY12" fmla="*/ 994299 h 1020932"/>
              <a:gd name="connsiteX13" fmla="*/ 1171852 w 1873188"/>
              <a:gd name="connsiteY13" fmla="*/ 1003177 h 1020932"/>
              <a:gd name="connsiteX14" fmla="*/ 1225118 w 1873188"/>
              <a:gd name="connsiteY14" fmla="*/ 1012055 h 1020932"/>
              <a:gd name="connsiteX15" fmla="*/ 1269507 w 1873188"/>
              <a:gd name="connsiteY15" fmla="*/ 1020932 h 1020932"/>
              <a:gd name="connsiteX16" fmla="*/ 1473693 w 1873188"/>
              <a:gd name="connsiteY16" fmla="*/ 1012055 h 1020932"/>
              <a:gd name="connsiteX17" fmla="*/ 1526959 w 1873188"/>
              <a:gd name="connsiteY17" fmla="*/ 994299 h 1020932"/>
              <a:gd name="connsiteX18" fmla="*/ 1553592 w 1873188"/>
              <a:gd name="connsiteY18" fmla="*/ 985422 h 1020932"/>
              <a:gd name="connsiteX19" fmla="*/ 1571347 w 1873188"/>
              <a:gd name="connsiteY19" fmla="*/ 967666 h 1020932"/>
              <a:gd name="connsiteX20" fmla="*/ 1624613 w 1873188"/>
              <a:gd name="connsiteY20" fmla="*/ 949911 h 1020932"/>
              <a:gd name="connsiteX21" fmla="*/ 1669002 w 1873188"/>
              <a:gd name="connsiteY21" fmla="*/ 923278 h 1020932"/>
              <a:gd name="connsiteX22" fmla="*/ 1695635 w 1873188"/>
              <a:gd name="connsiteY22" fmla="*/ 905523 h 1020932"/>
              <a:gd name="connsiteX23" fmla="*/ 1722268 w 1873188"/>
              <a:gd name="connsiteY23" fmla="*/ 896645 h 1020932"/>
              <a:gd name="connsiteX24" fmla="*/ 1766656 w 1873188"/>
              <a:gd name="connsiteY24" fmla="*/ 861134 h 1020932"/>
              <a:gd name="connsiteX25" fmla="*/ 1793289 w 1873188"/>
              <a:gd name="connsiteY25" fmla="*/ 807868 h 1020932"/>
              <a:gd name="connsiteX26" fmla="*/ 1819922 w 1873188"/>
              <a:gd name="connsiteY26" fmla="*/ 798990 h 1020932"/>
              <a:gd name="connsiteX27" fmla="*/ 1837677 w 1873188"/>
              <a:gd name="connsiteY27" fmla="*/ 772357 h 1020932"/>
              <a:gd name="connsiteX28" fmla="*/ 1855433 w 1873188"/>
              <a:gd name="connsiteY28" fmla="*/ 754602 h 1020932"/>
              <a:gd name="connsiteX29" fmla="*/ 1873188 w 1873188"/>
              <a:gd name="connsiteY29" fmla="*/ 701336 h 1020932"/>
              <a:gd name="connsiteX30" fmla="*/ 1864310 w 1873188"/>
              <a:gd name="connsiteY30" fmla="*/ 541538 h 1020932"/>
              <a:gd name="connsiteX31" fmla="*/ 1828800 w 1873188"/>
              <a:gd name="connsiteY31" fmla="*/ 461639 h 1020932"/>
              <a:gd name="connsiteX32" fmla="*/ 1802167 w 1873188"/>
              <a:gd name="connsiteY32" fmla="*/ 381740 h 1020932"/>
              <a:gd name="connsiteX33" fmla="*/ 1775534 w 1873188"/>
              <a:gd name="connsiteY33" fmla="*/ 301841 h 1020932"/>
              <a:gd name="connsiteX34" fmla="*/ 1766656 w 1873188"/>
              <a:gd name="connsiteY34" fmla="*/ 275208 h 1020932"/>
              <a:gd name="connsiteX35" fmla="*/ 1757778 w 1873188"/>
              <a:gd name="connsiteY35" fmla="*/ 239697 h 1020932"/>
              <a:gd name="connsiteX36" fmla="*/ 1740023 w 1873188"/>
              <a:gd name="connsiteY36" fmla="*/ 186431 h 1020932"/>
              <a:gd name="connsiteX37" fmla="*/ 1722268 w 1873188"/>
              <a:gd name="connsiteY37" fmla="*/ 115410 h 1020932"/>
              <a:gd name="connsiteX38" fmla="*/ 1704512 w 1873188"/>
              <a:gd name="connsiteY38" fmla="*/ 62144 h 1020932"/>
              <a:gd name="connsiteX39" fmla="*/ 1695635 w 1873188"/>
              <a:gd name="connsiteY39" fmla="*/ 35511 h 1020932"/>
              <a:gd name="connsiteX40" fmla="*/ 1695635 w 1873188"/>
              <a:gd name="connsiteY40" fmla="*/ 0 h 102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3188" h="1020932">
                <a:moveTo>
                  <a:pt x="0" y="967666"/>
                </a:moveTo>
                <a:cubicBezTo>
                  <a:pt x="14796" y="964707"/>
                  <a:pt x="29831" y="962759"/>
                  <a:pt x="44388" y="958789"/>
                </a:cubicBezTo>
                <a:cubicBezTo>
                  <a:pt x="62444" y="953865"/>
                  <a:pt x="79126" y="943680"/>
                  <a:pt x="97654" y="941033"/>
                </a:cubicBezTo>
                <a:cubicBezTo>
                  <a:pt x="149540" y="933621"/>
                  <a:pt x="157448" y="933665"/>
                  <a:pt x="204186" y="923278"/>
                </a:cubicBezTo>
                <a:cubicBezTo>
                  <a:pt x="266622" y="909403"/>
                  <a:pt x="214434" y="920350"/>
                  <a:pt x="266330" y="905523"/>
                </a:cubicBezTo>
                <a:cubicBezTo>
                  <a:pt x="278062" y="902171"/>
                  <a:pt x="290004" y="899604"/>
                  <a:pt x="301841" y="896645"/>
                </a:cubicBezTo>
                <a:lnTo>
                  <a:pt x="630314" y="905523"/>
                </a:lnTo>
                <a:cubicBezTo>
                  <a:pt x="651150" y="906492"/>
                  <a:pt x="696258" y="916754"/>
                  <a:pt x="719091" y="923278"/>
                </a:cubicBezTo>
                <a:cubicBezTo>
                  <a:pt x="728089" y="925849"/>
                  <a:pt x="737354" y="927971"/>
                  <a:pt x="745724" y="932156"/>
                </a:cubicBezTo>
                <a:cubicBezTo>
                  <a:pt x="755267" y="936928"/>
                  <a:pt x="762607" y="945578"/>
                  <a:pt x="772357" y="949911"/>
                </a:cubicBezTo>
                <a:cubicBezTo>
                  <a:pt x="789460" y="957512"/>
                  <a:pt x="807868" y="961748"/>
                  <a:pt x="825623" y="967666"/>
                </a:cubicBezTo>
                <a:cubicBezTo>
                  <a:pt x="834501" y="970625"/>
                  <a:pt x="843080" y="974709"/>
                  <a:pt x="852256" y="976544"/>
                </a:cubicBezTo>
                <a:cubicBezTo>
                  <a:pt x="975045" y="1001103"/>
                  <a:pt x="881565" y="984864"/>
                  <a:pt x="1136341" y="994299"/>
                </a:cubicBezTo>
                <a:cubicBezTo>
                  <a:pt x="1148178" y="997258"/>
                  <a:pt x="1159888" y="1000784"/>
                  <a:pt x="1171852" y="1003177"/>
                </a:cubicBezTo>
                <a:cubicBezTo>
                  <a:pt x="1189503" y="1006707"/>
                  <a:pt x="1207408" y="1008835"/>
                  <a:pt x="1225118" y="1012055"/>
                </a:cubicBezTo>
                <a:cubicBezTo>
                  <a:pt x="1239964" y="1014754"/>
                  <a:pt x="1254711" y="1017973"/>
                  <a:pt x="1269507" y="1020932"/>
                </a:cubicBezTo>
                <a:cubicBezTo>
                  <a:pt x="1337569" y="1017973"/>
                  <a:pt x="1405928" y="1019065"/>
                  <a:pt x="1473693" y="1012055"/>
                </a:cubicBezTo>
                <a:cubicBezTo>
                  <a:pt x="1492309" y="1010129"/>
                  <a:pt x="1509204" y="1000217"/>
                  <a:pt x="1526959" y="994299"/>
                </a:cubicBezTo>
                <a:lnTo>
                  <a:pt x="1553592" y="985422"/>
                </a:lnTo>
                <a:cubicBezTo>
                  <a:pt x="1559510" y="979503"/>
                  <a:pt x="1563861" y="971409"/>
                  <a:pt x="1571347" y="967666"/>
                </a:cubicBezTo>
                <a:cubicBezTo>
                  <a:pt x="1588087" y="959296"/>
                  <a:pt x="1624613" y="949911"/>
                  <a:pt x="1624613" y="949911"/>
                </a:cubicBezTo>
                <a:cubicBezTo>
                  <a:pt x="1659294" y="915231"/>
                  <a:pt x="1622904" y="946327"/>
                  <a:pt x="1669002" y="923278"/>
                </a:cubicBezTo>
                <a:cubicBezTo>
                  <a:pt x="1678545" y="918506"/>
                  <a:pt x="1686092" y="910295"/>
                  <a:pt x="1695635" y="905523"/>
                </a:cubicBezTo>
                <a:cubicBezTo>
                  <a:pt x="1704005" y="901338"/>
                  <a:pt x="1713898" y="900830"/>
                  <a:pt x="1722268" y="896645"/>
                </a:cubicBezTo>
                <a:cubicBezTo>
                  <a:pt x="1744668" y="885445"/>
                  <a:pt x="1750140" y="877650"/>
                  <a:pt x="1766656" y="861134"/>
                </a:cubicBezTo>
                <a:cubicBezTo>
                  <a:pt x="1772504" y="843590"/>
                  <a:pt x="1777645" y="820384"/>
                  <a:pt x="1793289" y="807868"/>
                </a:cubicBezTo>
                <a:cubicBezTo>
                  <a:pt x="1800596" y="802022"/>
                  <a:pt x="1811044" y="801949"/>
                  <a:pt x="1819922" y="798990"/>
                </a:cubicBezTo>
                <a:cubicBezTo>
                  <a:pt x="1825840" y="790112"/>
                  <a:pt x="1831012" y="780688"/>
                  <a:pt x="1837677" y="772357"/>
                </a:cubicBezTo>
                <a:cubicBezTo>
                  <a:pt x="1842906" y="765821"/>
                  <a:pt x="1851690" y="762088"/>
                  <a:pt x="1855433" y="754602"/>
                </a:cubicBezTo>
                <a:cubicBezTo>
                  <a:pt x="1863803" y="737862"/>
                  <a:pt x="1873188" y="701336"/>
                  <a:pt x="1873188" y="701336"/>
                </a:cubicBezTo>
                <a:cubicBezTo>
                  <a:pt x="1870229" y="648070"/>
                  <a:pt x="1870927" y="594474"/>
                  <a:pt x="1864310" y="541538"/>
                </a:cubicBezTo>
                <a:cubicBezTo>
                  <a:pt x="1855117" y="467991"/>
                  <a:pt x="1850132" y="509636"/>
                  <a:pt x="1828800" y="461639"/>
                </a:cubicBezTo>
                <a:cubicBezTo>
                  <a:pt x="1828789" y="461614"/>
                  <a:pt x="1806610" y="395070"/>
                  <a:pt x="1802167" y="381740"/>
                </a:cubicBezTo>
                <a:lnTo>
                  <a:pt x="1775534" y="301841"/>
                </a:lnTo>
                <a:cubicBezTo>
                  <a:pt x="1772575" y="292963"/>
                  <a:pt x="1768926" y="284286"/>
                  <a:pt x="1766656" y="275208"/>
                </a:cubicBezTo>
                <a:cubicBezTo>
                  <a:pt x="1763697" y="263371"/>
                  <a:pt x="1761284" y="251384"/>
                  <a:pt x="1757778" y="239697"/>
                </a:cubicBezTo>
                <a:cubicBezTo>
                  <a:pt x="1752400" y="221771"/>
                  <a:pt x="1744562" y="204588"/>
                  <a:pt x="1740023" y="186431"/>
                </a:cubicBezTo>
                <a:cubicBezTo>
                  <a:pt x="1734105" y="162757"/>
                  <a:pt x="1729985" y="138560"/>
                  <a:pt x="1722268" y="115410"/>
                </a:cubicBezTo>
                <a:lnTo>
                  <a:pt x="1704512" y="62144"/>
                </a:lnTo>
                <a:cubicBezTo>
                  <a:pt x="1701553" y="53266"/>
                  <a:pt x="1695635" y="44869"/>
                  <a:pt x="1695635" y="35511"/>
                </a:cubicBezTo>
                <a:lnTo>
                  <a:pt x="1695635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6" name="Управляющая кнопка: далее 25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833" b="83959" l="9080" r="880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12816" r="11683" b="15650"/>
          <a:stretch/>
        </p:blipFill>
        <p:spPr>
          <a:xfrm>
            <a:off x="6164366" y="5717336"/>
            <a:ext cx="1260609" cy="933657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9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32 -0.08189 C 0.01597 -0.0835 0.01666 -0.08605 0.0191 -0.08975 C 0.01892 -0.10317 0.02291 -0.13995 0.01128 -0.15429 C 0.01041 -0.15868 0.00642 -0.16609 0.00642 -0.16609 C 0.00469 -0.17372 0.00087 -0.17788 -0.00226 -0.18413 C -0.00469 -0.195 -0.00122 -0.18182 -0.00521 -0.19061 C -0.00851 -0.19778 -0.0092 -0.2068 -0.01285 -0.21374 C -0.01233 -0.2179 -0.01268 -0.22253 -0.01007 -0.22554 C -0.00834 -0.22762 -0.00417 -0.23063 -0.00417 -0.23063 C -0.00104 -0.2371 0.00573 -0.23895 0.01128 -0.24103 C 0.01962 -0.24427 0.02673 -0.24728 0.03559 -0.24867 C 0.05364 -0.24728 0.05833 -0.24474 0.07344 -0.2371 C 0.07587 -0.23409 0.07934 -0.22669 0.07934 -0.22669 C 0.0809 -0.22045 0.08212 -0.21698 0.08507 -0.21119 C 0.08576 -0.20981 0.08715 -0.20726 0.08715 -0.20726 C 0.08819 -0.20287 0.08993 -0.20078 0.09201 -0.19708 C 0.09375 -0.18899 0.09687 -0.18135 0.09965 -0.17372 C 0.10139 -0.16933 0.10156 -0.16493 0.10364 -0.16077 C 0.10469 -0.15452 0.10573 -0.14897 0.1085 -0.14388 C 0.11163 -0.13069 0.11632 -0.11867 0.1191 -0.10525 C 0.12066 -0.09762 0.1217 -0.08998 0.12795 -0.08697 C 0.1316 -0.0798 0.13646 -0.07934 0.14236 -0.0768 C 0.16632 -0.07772 0.16996 -0.06893 0.17934 -0.08697 C 0.18038 -0.09183 0.18212 -0.09576 0.1842 -0.09993 C 0.18524 -0.10479 0.18785 -0.11011 0.19097 -0.11288 C 0.19479 -0.12075 0.19809 -0.12815 0.19965 -0.1374 C 0.1993 -0.15082 0.19948 -0.16424 0.19878 -0.17765 C 0.19861 -0.18159 0.19687 -0.18922 0.19687 -0.18922 C 0.19618 -0.20125 0.18993 -0.22831 0.2026 -0.23317 C 0.20503 -0.23826 0.20903 -0.24034 0.21337 -0.24219 C 0.21528 -0.24312 0.2191 -0.24497 0.2191 -0.24497 C 0.22795 -0.24335 0.23524 -0.2408 0.24444 -0.23965 C 0.25035 -0.2371 0.24357 -0.24034 0.25121 -0.23456 C 0.25781 -0.22947 0.26423 -0.22577 0.27153 -0.22299 C 0.2743 -0.21883 0.2783 -0.21813 0.28229 -0.21651 C 0.2901 -0.20865 0.29739 -0.20009 0.30555 -0.19315 C 0.30625 -0.19176 0.3066 -0.19038 0.30746 -0.18922 C 0.30833 -0.18806 0.30972 -0.18783 0.31041 -0.18667 C 0.3184 -0.17441 0.31059 -0.18205 0.31719 -0.17626 C 0.31979 -0.16655 0.31614 -0.17765 0.321 -0.16979 C 0.3217 -0.16886 0.32135 -0.16701 0.32205 -0.16609 C 0.325 -0.16123 0.33055 -0.15706 0.33472 -0.15429 C 0.33958 -0.14434 0.3335 -0.15498 0.33958 -0.1492 C 0.34757 -0.14157 0.33975 -0.14527 0.34635 -0.14272 C 0.34965 -0.13578 0.35382 -0.12537 0.35885 -0.12075 C 0.36684 -0.10502 0.37587 -0.10132 0.38906 -0.09623 C 0.39618 -0.08952 0.41041 -0.08836 0.4191 -0.08582 C 0.42239 -0.08628 0.42569 -0.08605 0.42882 -0.08697 C 0.43298 -0.08836 0.43489 -0.09762 0.4375 -0.10132 C 0.43923 -0.10779 0.44097 -0.11427 0.44236 -0.12075 C 0.44392 -0.1381 0.446 -0.16354 0.4375 -0.17881 C 0.4335 -0.19662 0.42413 -0.19755 0.41614 -0.21004 C 0.41128 -0.21767 0.41857 -0.20981 0.4085 -0.21906 C 0.40746 -0.21998 0.40555 -0.2216 0.40555 -0.2216 C 0.40208 -0.22854 0.40451 -0.22438 0.39774 -0.23317 C 0.39514 -0.23664 0.39462 -0.24127 0.39201 -0.24497 C 0.39132 -0.24751 0.38975 -0.24982 0.38993 -0.2526 C 0.39028 -0.26 0.39045 -0.26717 0.39097 -0.27458 C 0.39166 -0.28313 0.40555 -0.28984 0.41041 -0.29401 C 0.41267 -0.29886 0.41423 -0.29886 0.41823 -0.30048 C 0.42725 -0.30881 0.43767 -0.30997 0.44826 -0.31205 C 0.45416 -0.31321 0.45989 -0.3139 0.4658 -0.31483 C 0.4684 -0.31529 0.47344 -0.31598 0.47344 -0.31598 C 0.47969 -0.31552 0.48594 -0.31575 0.49201 -0.31483 C 0.49826 -0.3139 0.50642 -0.30835 0.51232 -0.30557 C 0.51944 -0.30233 0.52899 -0.30164 0.53663 -0.30048 C 0.56111 -0.30141 0.57621 -0.30118 0.59774 -0.30951 C 0.60017 -0.31436 0.60416 -0.31691 0.6085 -0.31853 C 0.61163 -0.32315 0.61302 -0.32709 0.61423 -0.33287 C 0.61423 -0.33541 0.61614 -0.39718 0.60642 -0.4092 C 0.60416 -0.41961 0.60573 -0.41568 0.6026 -0.42216 C 0.5993 -0.43719 0.60451 -0.41614 0.59965 -0.42864 C 0.59861 -0.43141 0.59878 -0.43488 0.59774 -0.43766 C 0.59392 -0.4476 0.59114 -0.45801 0.58507 -0.46611 C 0.58403 -0.47259 0.58107 -0.4786 0.5783 -0.48415 C 0.57673 -0.49132 0.57448 -0.50081 0.57066 -0.50613 C 0.56875 -0.51561 0.56649 -0.5251 0.56475 -0.53458 C 0.56267 -0.54638 0.56111 -0.56003 0.55694 -0.5709 C 0.55399 -0.57899 0.55156 -0.58755 0.54826 -0.59542 C 0.54722 -0.59819 0.54531 -0.60028 0.54444 -0.60328 C 0.54149 -0.61369 0.53975 -0.6248 0.5375 -0.63544 C 0.53663 -0.6396 0.53507 -0.64353 0.53368 -0.64723 C 0.53316 -0.64862 0.53177 -0.65117 0.53177 -0.65117 " pathEditMode="relative" ptsTypes="ffffffffffffffffffffffffffffffffffffffffffffffffffffffffffffffffffffffffffffffffffA">
                                      <p:cBhvr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roth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2" grpId="0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whose mob 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62114" y="1064592"/>
            <a:ext cx="387384" cy="332602"/>
          </a:xfrm>
          <a:prstGeom prst="rect">
            <a:avLst/>
          </a:prstGeom>
        </p:spPr>
      </p:pic>
      <p:pic>
        <p:nvPicPr>
          <p:cNvPr id="23" name="whose dig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45906" y="1230893"/>
            <a:ext cx="273744" cy="304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9524" r="97243"/>
                    </a14:imgEffect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7624" y="434110"/>
            <a:ext cx="1656184" cy="184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8576" y="0"/>
            <a:ext cx="168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My daddy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9912" y="0"/>
            <a:ext cx="218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mummy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0920" y="0"/>
            <a:ext cx="21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</a:t>
            </a:r>
            <a:r>
              <a:rPr lang="fr-FR" sz="2800" b="1" i="1" dirty="0">
                <a:solidFill>
                  <a:prstClr val="white"/>
                </a:solidFill>
              </a:rPr>
              <a:t>brother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9690" r="89535"/>
                    </a14:imgEffect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32665" y="411940"/>
            <a:ext cx="1072308" cy="19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829" b="99834" l="9777" r="100000">
                        <a14:foregroundMark x1="30726" y1="86522" x2="39106" y2="95674"/>
                        <a14:foregroundMark x1="87709" y1="43760" x2="90782" y2="40932"/>
                        <a14:foregroundMark x1="96648" y1="38769" x2="94413" y2="39434"/>
                        <a14:foregroundMark x1="46768" y1="86453" x2="50190" y2="92857"/>
                        <a14:backgroundMark x1="43296" y1="75208" x2="43296" y2="75208"/>
                        <a14:backgroundMark x1="91620" y1="39767" x2="91620" y2="39767"/>
                        <a14:backgroundMark x1="94134" y1="41098" x2="94134" y2="41098"/>
                        <a14:backgroundMark x1="94413" y1="42928" x2="94413" y2="42928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566" y="379984"/>
            <a:ext cx="1092682" cy="16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7119" b="72442" l="1356" r="96974">
                        <a14:backgroundMark x1="56390" y1="28939" x2="59624" y2="31011"/>
                        <a14:backgroundMark x1="58007" y1="30446" x2="61033" y2="31513"/>
                        <a14:backgroundMark x1="59833" y1="30320" x2="58320" y2="32266"/>
                        <a14:backgroundMark x1="60929" y1="30320" x2="59729" y2="31638"/>
                        <a14:backgroundMark x1="56286" y1="29316" x2="59624" y2="31136"/>
                        <a14:backgroundMark x1="57381" y1="30320" x2="61137" y2="30760"/>
                        <a14:backgroundMark x1="56599" y1="27495" x2="56703" y2="28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649" b="27138"/>
          <a:stretch/>
        </p:blipFill>
        <p:spPr>
          <a:xfrm>
            <a:off x="327983" y="3089638"/>
            <a:ext cx="8712968" cy="28451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58234" y="2139859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my brother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  <a:r>
              <a:rPr lang="fr-FR" sz="2800" b="1" i="1" dirty="0">
                <a:solidFill>
                  <a:prstClr val="white"/>
                </a:solidFill>
              </a:rPr>
              <a:t>digital camera 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1840" y="2139859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my mummy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fr-FR" sz="2800" b="1" i="1" dirty="0">
                <a:solidFill>
                  <a:prstClr val="white"/>
                </a:solidFill>
              </a:rPr>
              <a:t> mobile phone.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530899"/>
            <a:ext cx="599745" cy="3600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56" y="5784687"/>
            <a:ext cx="1083653" cy="866306"/>
          </a:xfrm>
          <a:prstGeom prst="rect">
            <a:avLst/>
          </a:prstGeom>
        </p:spPr>
      </p:pic>
      <p:sp>
        <p:nvSpPr>
          <p:cNvPr id="26" name="Управляющая кнопка: далее 25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Полилиния 17"/>
          <p:cNvSpPr/>
          <p:nvPr/>
        </p:nvSpPr>
        <p:spPr>
          <a:xfrm>
            <a:off x="4598633" y="4856062"/>
            <a:ext cx="479394" cy="941056"/>
          </a:xfrm>
          <a:custGeom>
            <a:avLst/>
            <a:gdLst>
              <a:gd name="connsiteX0" fmla="*/ 0 w 479394"/>
              <a:gd name="connsiteY0" fmla="*/ 941056 h 941056"/>
              <a:gd name="connsiteX1" fmla="*/ 8878 w 479394"/>
              <a:gd name="connsiteY1" fmla="*/ 639216 h 941056"/>
              <a:gd name="connsiteX2" fmla="*/ 26633 w 479394"/>
              <a:gd name="connsiteY2" fmla="*/ 585950 h 941056"/>
              <a:gd name="connsiteX3" fmla="*/ 44388 w 479394"/>
              <a:gd name="connsiteY3" fmla="*/ 568194 h 941056"/>
              <a:gd name="connsiteX4" fmla="*/ 71021 w 479394"/>
              <a:gd name="connsiteY4" fmla="*/ 514928 h 941056"/>
              <a:gd name="connsiteX5" fmla="*/ 79899 w 479394"/>
              <a:gd name="connsiteY5" fmla="*/ 488295 h 941056"/>
              <a:gd name="connsiteX6" fmla="*/ 97654 w 479394"/>
              <a:gd name="connsiteY6" fmla="*/ 461662 h 941056"/>
              <a:gd name="connsiteX7" fmla="*/ 124287 w 479394"/>
              <a:gd name="connsiteY7" fmla="*/ 381763 h 941056"/>
              <a:gd name="connsiteX8" fmla="*/ 133165 w 479394"/>
              <a:gd name="connsiteY8" fmla="*/ 355130 h 941056"/>
              <a:gd name="connsiteX9" fmla="*/ 159798 w 479394"/>
              <a:gd name="connsiteY9" fmla="*/ 346253 h 941056"/>
              <a:gd name="connsiteX10" fmla="*/ 186431 w 479394"/>
              <a:gd name="connsiteY10" fmla="*/ 301864 h 941056"/>
              <a:gd name="connsiteX11" fmla="*/ 195309 w 479394"/>
              <a:gd name="connsiteY11" fmla="*/ 275231 h 941056"/>
              <a:gd name="connsiteX12" fmla="*/ 239697 w 479394"/>
              <a:gd name="connsiteY12" fmla="*/ 230843 h 941056"/>
              <a:gd name="connsiteX13" fmla="*/ 284085 w 479394"/>
              <a:gd name="connsiteY13" fmla="*/ 195332 h 941056"/>
              <a:gd name="connsiteX14" fmla="*/ 319596 w 479394"/>
              <a:gd name="connsiteY14" fmla="*/ 159821 h 941056"/>
              <a:gd name="connsiteX15" fmla="*/ 399495 w 479394"/>
              <a:gd name="connsiteY15" fmla="*/ 115433 h 941056"/>
              <a:gd name="connsiteX16" fmla="*/ 417250 w 479394"/>
              <a:gd name="connsiteY16" fmla="*/ 88800 h 941056"/>
              <a:gd name="connsiteX17" fmla="*/ 452761 w 479394"/>
              <a:gd name="connsiteY17" fmla="*/ 53289 h 941056"/>
              <a:gd name="connsiteX18" fmla="*/ 479394 w 479394"/>
              <a:gd name="connsiteY18" fmla="*/ 23 h 94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9394" h="941056">
                <a:moveTo>
                  <a:pt x="0" y="941056"/>
                </a:moveTo>
                <a:cubicBezTo>
                  <a:pt x="2959" y="840443"/>
                  <a:pt x="1350" y="739591"/>
                  <a:pt x="8878" y="639216"/>
                </a:cubicBezTo>
                <a:cubicBezTo>
                  <a:pt x="10278" y="620553"/>
                  <a:pt x="13399" y="599184"/>
                  <a:pt x="26633" y="585950"/>
                </a:cubicBezTo>
                <a:lnTo>
                  <a:pt x="44388" y="568194"/>
                </a:lnTo>
                <a:cubicBezTo>
                  <a:pt x="66703" y="501251"/>
                  <a:pt x="36602" y="583767"/>
                  <a:pt x="71021" y="514928"/>
                </a:cubicBezTo>
                <a:cubicBezTo>
                  <a:pt x="75206" y="506558"/>
                  <a:pt x="75714" y="496665"/>
                  <a:pt x="79899" y="488295"/>
                </a:cubicBezTo>
                <a:cubicBezTo>
                  <a:pt x="84671" y="478752"/>
                  <a:pt x="93321" y="471412"/>
                  <a:pt x="97654" y="461662"/>
                </a:cubicBezTo>
                <a:cubicBezTo>
                  <a:pt x="97665" y="461637"/>
                  <a:pt x="119844" y="395093"/>
                  <a:pt x="124287" y="381763"/>
                </a:cubicBezTo>
                <a:cubicBezTo>
                  <a:pt x="127246" y="372885"/>
                  <a:pt x="124287" y="358089"/>
                  <a:pt x="133165" y="355130"/>
                </a:cubicBezTo>
                <a:lnTo>
                  <a:pt x="159798" y="346253"/>
                </a:lnTo>
                <a:cubicBezTo>
                  <a:pt x="184948" y="270806"/>
                  <a:pt x="149873" y="362796"/>
                  <a:pt x="186431" y="301864"/>
                </a:cubicBezTo>
                <a:cubicBezTo>
                  <a:pt x="191246" y="293840"/>
                  <a:pt x="191124" y="283601"/>
                  <a:pt x="195309" y="275231"/>
                </a:cubicBezTo>
                <a:cubicBezTo>
                  <a:pt x="210105" y="245638"/>
                  <a:pt x="213063" y="248598"/>
                  <a:pt x="239697" y="230843"/>
                </a:cubicBezTo>
                <a:cubicBezTo>
                  <a:pt x="282960" y="165947"/>
                  <a:pt x="229510" y="234314"/>
                  <a:pt x="284085" y="195332"/>
                </a:cubicBezTo>
                <a:cubicBezTo>
                  <a:pt x="297707" y="185602"/>
                  <a:pt x="305667" y="169107"/>
                  <a:pt x="319596" y="159821"/>
                </a:cubicBezTo>
                <a:cubicBezTo>
                  <a:pt x="380648" y="119120"/>
                  <a:pt x="352618" y="131059"/>
                  <a:pt x="399495" y="115433"/>
                </a:cubicBezTo>
                <a:cubicBezTo>
                  <a:pt x="405413" y="106555"/>
                  <a:pt x="410306" y="96901"/>
                  <a:pt x="417250" y="88800"/>
                </a:cubicBezTo>
                <a:cubicBezTo>
                  <a:pt x="428144" y="76090"/>
                  <a:pt x="452761" y="53289"/>
                  <a:pt x="452761" y="53289"/>
                </a:cubicBezTo>
                <a:cubicBezTo>
                  <a:pt x="471453" y="-2784"/>
                  <a:pt x="451801" y="23"/>
                  <a:pt x="479394" y="23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1" name="Полилиния 20"/>
          <p:cNvSpPr/>
          <p:nvPr/>
        </p:nvSpPr>
        <p:spPr>
          <a:xfrm>
            <a:off x="5193437" y="4615190"/>
            <a:ext cx="719091" cy="178752"/>
          </a:xfrm>
          <a:custGeom>
            <a:avLst/>
            <a:gdLst>
              <a:gd name="connsiteX0" fmla="*/ 0 w 719091"/>
              <a:gd name="connsiteY0" fmla="*/ 178752 h 178752"/>
              <a:gd name="connsiteX1" fmla="*/ 44388 w 719091"/>
              <a:gd name="connsiteY1" fmla="*/ 143241 h 178752"/>
              <a:gd name="connsiteX2" fmla="*/ 62144 w 719091"/>
              <a:gd name="connsiteY2" fmla="*/ 125486 h 178752"/>
              <a:gd name="connsiteX3" fmla="*/ 97654 w 719091"/>
              <a:gd name="connsiteY3" fmla="*/ 116608 h 178752"/>
              <a:gd name="connsiteX4" fmla="*/ 124287 w 719091"/>
              <a:gd name="connsiteY4" fmla="*/ 107730 h 178752"/>
              <a:gd name="connsiteX5" fmla="*/ 142043 w 719091"/>
              <a:gd name="connsiteY5" fmla="*/ 89975 h 178752"/>
              <a:gd name="connsiteX6" fmla="*/ 230819 w 719091"/>
              <a:gd name="connsiteY6" fmla="*/ 63342 h 178752"/>
              <a:gd name="connsiteX7" fmla="*/ 284085 w 719091"/>
              <a:gd name="connsiteY7" fmla="*/ 45587 h 178752"/>
              <a:gd name="connsiteX8" fmla="*/ 337351 w 719091"/>
              <a:gd name="connsiteY8" fmla="*/ 27831 h 178752"/>
              <a:gd name="connsiteX9" fmla="*/ 363984 w 719091"/>
              <a:gd name="connsiteY9" fmla="*/ 18954 h 178752"/>
              <a:gd name="connsiteX10" fmla="*/ 417250 w 719091"/>
              <a:gd name="connsiteY10" fmla="*/ 10076 h 178752"/>
              <a:gd name="connsiteX11" fmla="*/ 443883 w 719091"/>
              <a:gd name="connsiteY11" fmla="*/ 1198 h 178752"/>
              <a:gd name="connsiteX12" fmla="*/ 719091 w 719091"/>
              <a:gd name="connsiteY12" fmla="*/ 1198 h 17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9091" h="178752">
                <a:moveTo>
                  <a:pt x="0" y="178752"/>
                </a:moveTo>
                <a:cubicBezTo>
                  <a:pt x="14796" y="166915"/>
                  <a:pt x="30001" y="155572"/>
                  <a:pt x="44388" y="143241"/>
                </a:cubicBezTo>
                <a:cubicBezTo>
                  <a:pt x="50743" y="137794"/>
                  <a:pt x="54658" y="129229"/>
                  <a:pt x="62144" y="125486"/>
                </a:cubicBezTo>
                <a:cubicBezTo>
                  <a:pt x="73057" y="120030"/>
                  <a:pt x="85922" y="119960"/>
                  <a:pt x="97654" y="116608"/>
                </a:cubicBezTo>
                <a:cubicBezTo>
                  <a:pt x="106652" y="114037"/>
                  <a:pt x="115409" y="110689"/>
                  <a:pt x="124287" y="107730"/>
                </a:cubicBezTo>
                <a:cubicBezTo>
                  <a:pt x="130206" y="101812"/>
                  <a:pt x="134557" y="93718"/>
                  <a:pt x="142043" y="89975"/>
                </a:cubicBezTo>
                <a:cubicBezTo>
                  <a:pt x="173425" y="74284"/>
                  <a:pt x="198964" y="72899"/>
                  <a:pt x="230819" y="63342"/>
                </a:cubicBezTo>
                <a:cubicBezTo>
                  <a:pt x="248745" y="57964"/>
                  <a:pt x="266330" y="51505"/>
                  <a:pt x="284085" y="45587"/>
                </a:cubicBezTo>
                <a:lnTo>
                  <a:pt x="337351" y="27831"/>
                </a:lnTo>
                <a:cubicBezTo>
                  <a:pt x="346229" y="24872"/>
                  <a:pt x="354754" y="20492"/>
                  <a:pt x="363984" y="18954"/>
                </a:cubicBezTo>
                <a:cubicBezTo>
                  <a:pt x="381739" y="15995"/>
                  <a:pt x="399678" y="13981"/>
                  <a:pt x="417250" y="10076"/>
                </a:cubicBezTo>
                <a:cubicBezTo>
                  <a:pt x="426385" y="8046"/>
                  <a:pt x="434529" y="1473"/>
                  <a:pt x="443883" y="1198"/>
                </a:cubicBezTo>
                <a:cubicBezTo>
                  <a:pt x="535579" y="-1499"/>
                  <a:pt x="627355" y="1198"/>
                  <a:pt x="719091" y="1198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4" name="Полилиния 23"/>
          <p:cNvSpPr/>
          <p:nvPr/>
        </p:nvSpPr>
        <p:spPr>
          <a:xfrm>
            <a:off x="5974672" y="3470700"/>
            <a:ext cx="2441359" cy="1323242"/>
          </a:xfrm>
          <a:custGeom>
            <a:avLst/>
            <a:gdLst>
              <a:gd name="connsiteX0" fmla="*/ 0 w 2441359"/>
              <a:gd name="connsiteY0" fmla="*/ 1145688 h 1323242"/>
              <a:gd name="connsiteX1" fmla="*/ 195309 w 2441359"/>
              <a:gd name="connsiteY1" fmla="*/ 1154566 h 1323242"/>
              <a:gd name="connsiteX2" fmla="*/ 284085 w 2441359"/>
              <a:gd name="connsiteY2" fmla="*/ 1181199 h 1323242"/>
              <a:gd name="connsiteX3" fmla="*/ 337351 w 2441359"/>
              <a:gd name="connsiteY3" fmla="*/ 1198954 h 1323242"/>
              <a:gd name="connsiteX4" fmla="*/ 372862 w 2441359"/>
              <a:gd name="connsiteY4" fmla="*/ 1207832 h 1323242"/>
              <a:gd name="connsiteX5" fmla="*/ 399495 w 2441359"/>
              <a:gd name="connsiteY5" fmla="*/ 1216710 h 1323242"/>
              <a:gd name="connsiteX6" fmla="*/ 452761 w 2441359"/>
              <a:gd name="connsiteY6" fmla="*/ 1225587 h 1323242"/>
              <a:gd name="connsiteX7" fmla="*/ 523782 w 2441359"/>
              <a:gd name="connsiteY7" fmla="*/ 1243343 h 1323242"/>
              <a:gd name="connsiteX8" fmla="*/ 568171 w 2441359"/>
              <a:gd name="connsiteY8" fmla="*/ 1252220 h 1323242"/>
              <a:gd name="connsiteX9" fmla="*/ 639192 w 2441359"/>
              <a:gd name="connsiteY9" fmla="*/ 1269976 h 1323242"/>
              <a:gd name="connsiteX10" fmla="*/ 665825 w 2441359"/>
              <a:gd name="connsiteY10" fmla="*/ 1278853 h 1323242"/>
              <a:gd name="connsiteX11" fmla="*/ 710213 w 2441359"/>
              <a:gd name="connsiteY11" fmla="*/ 1287731 h 1323242"/>
              <a:gd name="connsiteX12" fmla="*/ 745724 w 2441359"/>
              <a:gd name="connsiteY12" fmla="*/ 1296609 h 1323242"/>
              <a:gd name="connsiteX13" fmla="*/ 994299 w 2441359"/>
              <a:gd name="connsiteY13" fmla="*/ 1323242 h 1323242"/>
              <a:gd name="connsiteX14" fmla="*/ 1500326 w 2441359"/>
              <a:gd name="connsiteY14" fmla="*/ 1314364 h 1323242"/>
              <a:gd name="connsiteX15" fmla="*/ 1535837 w 2441359"/>
              <a:gd name="connsiteY15" fmla="*/ 1305486 h 1323242"/>
              <a:gd name="connsiteX16" fmla="*/ 1642369 w 2441359"/>
              <a:gd name="connsiteY16" fmla="*/ 1296609 h 1323242"/>
              <a:gd name="connsiteX17" fmla="*/ 1757778 w 2441359"/>
              <a:gd name="connsiteY17" fmla="*/ 1269976 h 1323242"/>
              <a:gd name="connsiteX18" fmla="*/ 1819922 w 2441359"/>
              <a:gd name="connsiteY18" fmla="*/ 1252220 h 1323242"/>
              <a:gd name="connsiteX19" fmla="*/ 1890944 w 2441359"/>
              <a:gd name="connsiteY19" fmla="*/ 1243343 h 1323242"/>
              <a:gd name="connsiteX20" fmla="*/ 1944210 w 2441359"/>
              <a:gd name="connsiteY20" fmla="*/ 1225587 h 1323242"/>
              <a:gd name="connsiteX21" fmla="*/ 1970843 w 2441359"/>
              <a:gd name="connsiteY21" fmla="*/ 1216710 h 1323242"/>
              <a:gd name="connsiteX22" fmla="*/ 2041864 w 2441359"/>
              <a:gd name="connsiteY22" fmla="*/ 1181199 h 1323242"/>
              <a:gd name="connsiteX23" fmla="*/ 2068497 w 2441359"/>
              <a:gd name="connsiteY23" fmla="*/ 1172321 h 1323242"/>
              <a:gd name="connsiteX24" fmla="*/ 2095130 w 2441359"/>
              <a:gd name="connsiteY24" fmla="*/ 1163444 h 1323242"/>
              <a:gd name="connsiteX25" fmla="*/ 2139518 w 2441359"/>
              <a:gd name="connsiteY25" fmla="*/ 1136811 h 1323242"/>
              <a:gd name="connsiteX26" fmla="*/ 2183907 w 2441359"/>
              <a:gd name="connsiteY26" fmla="*/ 1110178 h 1323242"/>
              <a:gd name="connsiteX27" fmla="*/ 2228295 w 2441359"/>
              <a:gd name="connsiteY27" fmla="*/ 1083545 h 1323242"/>
              <a:gd name="connsiteX28" fmla="*/ 2290439 w 2441359"/>
              <a:gd name="connsiteY28" fmla="*/ 1039156 h 1323242"/>
              <a:gd name="connsiteX29" fmla="*/ 2325949 w 2441359"/>
              <a:gd name="connsiteY29" fmla="*/ 985890 h 1323242"/>
              <a:gd name="connsiteX30" fmla="*/ 2343705 w 2441359"/>
              <a:gd name="connsiteY30" fmla="*/ 968135 h 1323242"/>
              <a:gd name="connsiteX31" fmla="*/ 2361460 w 2441359"/>
              <a:gd name="connsiteY31" fmla="*/ 941502 h 1323242"/>
              <a:gd name="connsiteX32" fmla="*/ 2405848 w 2441359"/>
              <a:gd name="connsiteY32" fmla="*/ 888236 h 1323242"/>
              <a:gd name="connsiteX33" fmla="*/ 2423604 w 2441359"/>
              <a:gd name="connsiteY33" fmla="*/ 808337 h 1323242"/>
              <a:gd name="connsiteX34" fmla="*/ 2432481 w 2441359"/>
              <a:gd name="connsiteY34" fmla="*/ 781704 h 1323242"/>
              <a:gd name="connsiteX35" fmla="*/ 2441359 w 2441359"/>
              <a:gd name="connsiteY35" fmla="*/ 746193 h 1323242"/>
              <a:gd name="connsiteX36" fmla="*/ 2432481 w 2441359"/>
              <a:gd name="connsiteY36" fmla="*/ 506496 h 1323242"/>
              <a:gd name="connsiteX37" fmla="*/ 2414726 w 2441359"/>
              <a:gd name="connsiteY37" fmla="*/ 453230 h 1323242"/>
              <a:gd name="connsiteX38" fmla="*/ 2396971 w 2441359"/>
              <a:gd name="connsiteY38" fmla="*/ 426597 h 1323242"/>
              <a:gd name="connsiteX39" fmla="*/ 2361460 w 2441359"/>
              <a:gd name="connsiteY39" fmla="*/ 382209 h 1323242"/>
              <a:gd name="connsiteX40" fmla="*/ 2352582 w 2441359"/>
              <a:gd name="connsiteY40" fmla="*/ 355576 h 1323242"/>
              <a:gd name="connsiteX41" fmla="*/ 2308194 w 2441359"/>
              <a:gd name="connsiteY41" fmla="*/ 320065 h 1323242"/>
              <a:gd name="connsiteX42" fmla="*/ 2272683 w 2441359"/>
              <a:gd name="connsiteY42" fmla="*/ 275677 h 1323242"/>
              <a:gd name="connsiteX43" fmla="*/ 2246050 w 2441359"/>
              <a:gd name="connsiteY43" fmla="*/ 266799 h 1323242"/>
              <a:gd name="connsiteX44" fmla="*/ 2192784 w 2441359"/>
              <a:gd name="connsiteY44" fmla="*/ 240166 h 1323242"/>
              <a:gd name="connsiteX45" fmla="*/ 2175029 w 2441359"/>
              <a:gd name="connsiteY45" fmla="*/ 213533 h 1323242"/>
              <a:gd name="connsiteX46" fmla="*/ 2148396 w 2441359"/>
              <a:gd name="connsiteY46" fmla="*/ 204655 h 1323242"/>
              <a:gd name="connsiteX47" fmla="*/ 2121763 w 2441359"/>
              <a:gd name="connsiteY47" fmla="*/ 186900 h 1323242"/>
              <a:gd name="connsiteX48" fmla="*/ 2095130 w 2441359"/>
              <a:gd name="connsiteY48" fmla="*/ 178022 h 1323242"/>
              <a:gd name="connsiteX49" fmla="*/ 2041864 w 2441359"/>
              <a:gd name="connsiteY49" fmla="*/ 142512 h 1323242"/>
              <a:gd name="connsiteX50" fmla="*/ 2024109 w 2441359"/>
              <a:gd name="connsiteY50" fmla="*/ 124756 h 1323242"/>
              <a:gd name="connsiteX51" fmla="*/ 1988598 w 2441359"/>
              <a:gd name="connsiteY51" fmla="*/ 115879 h 1323242"/>
              <a:gd name="connsiteX52" fmla="*/ 1935332 w 2441359"/>
              <a:gd name="connsiteY52" fmla="*/ 98123 h 1323242"/>
              <a:gd name="connsiteX53" fmla="*/ 1908699 w 2441359"/>
              <a:gd name="connsiteY53" fmla="*/ 89246 h 1323242"/>
              <a:gd name="connsiteX54" fmla="*/ 1890944 w 2441359"/>
              <a:gd name="connsiteY54" fmla="*/ 71490 h 1323242"/>
              <a:gd name="connsiteX55" fmla="*/ 1855433 w 2441359"/>
              <a:gd name="connsiteY55" fmla="*/ 62613 h 1323242"/>
              <a:gd name="connsiteX56" fmla="*/ 1828800 w 2441359"/>
              <a:gd name="connsiteY56" fmla="*/ 53735 h 1323242"/>
              <a:gd name="connsiteX57" fmla="*/ 1784411 w 2441359"/>
              <a:gd name="connsiteY57" fmla="*/ 44857 h 1323242"/>
              <a:gd name="connsiteX58" fmla="*/ 1757778 w 2441359"/>
              <a:gd name="connsiteY58" fmla="*/ 35980 h 1323242"/>
              <a:gd name="connsiteX59" fmla="*/ 1500326 w 2441359"/>
              <a:gd name="connsiteY59" fmla="*/ 18224 h 1323242"/>
              <a:gd name="connsiteX60" fmla="*/ 1216241 w 2441359"/>
              <a:gd name="connsiteY60" fmla="*/ 469 h 1323242"/>
              <a:gd name="connsiteX61" fmla="*/ 905522 w 2441359"/>
              <a:gd name="connsiteY61" fmla="*/ 9347 h 1323242"/>
              <a:gd name="connsiteX62" fmla="*/ 870011 w 2441359"/>
              <a:gd name="connsiteY62" fmla="*/ 18224 h 132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41359" h="1323242">
                <a:moveTo>
                  <a:pt x="0" y="1145688"/>
                </a:moveTo>
                <a:cubicBezTo>
                  <a:pt x="65103" y="1148647"/>
                  <a:pt x="130331" y="1149567"/>
                  <a:pt x="195309" y="1154566"/>
                </a:cubicBezTo>
                <a:cubicBezTo>
                  <a:pt x="212747" y="1155907"/>
                  <a:pt x="274817" y="1178110"/>
                  <a:pt x="284085" y="1181199"/>
                </a:cubicBezTo>
                <a:lnTo>
                  <a:pt x="337351" y="1198954"/>
                </a:lnTo>
                <a:cubicBezTo>
                  <a:pt x="349188" y="1201913"/>
                  <a:pt x="361130" y="1204480"/>
                  <a:pt x="372862" y="1207832"/>
                </a:cubicBezTo>
                <a:cubicBezTo>
                  <a:pt x="381860" y="1210403"/>
                  <a:pt x="390360" y="1214680"/>
                  <a:pt x="399495" y="1216710"/>
                </a:cubicBezTo>
                <a:cubicBezTo>
                  <a:pt x="417067" y="1220615"/>
                  <a:pt x="435160" y="1221815"/>
                  <a:pt x="452761" y="1225587"/>
                </a:cubicBezTo>
                <a:cubicBezTo>
                  <a:pt x="476622" y="1230700"/>
                  <a:pt x="499853" y="1238558"/>
                  <a:pt x="523782" y="1243343"/>
                </a:cubicBezTo>
                <a:cubicBezTo>
                  <a:pt x="538578" y="1246302"/>
                  <a:pt x="553468" y="1248827"/>
                  <a:pt x="568171" y="1252220"/>
                </a:cubicBezTo>
                <a:cubicBezTo>
                  <a:pt x="591948" y="1257707"/>
                  <a:pt x="616042" y="1262260"/>
                  <a:pt x="639192" y="1269976"/>
                </a:cubicBezTo>
                <a:cubicBezTo>
                  <a:pt x="648070" y="1272935"/>
                  <a:pt x="656747" y="1276583"/>
                  <a:pt x="665825" y="1278853"/>
                </a:cubicBezTo>
                <a:cubicBezTo>
                  <a:pt x="680464" y="1282513"/>
                  <a:pt x="695483" y="1284458"/>
                  <a:pt x="710213" y="1287731"/>
                </a:cubicBezTo>
                <a:cubicBezTo>
                  <a:pt x="722124" y="1290378"/>
                  <a:pt x="733689" y="1294603"/>
                  <a:pt x="745724" y="1296609"/>
                </a:cubicBezTo>
                <a:cubicBezTo>
                  <a:pt x="869772" y="1317284"/>
                  <a:pt x="869313" y="1314314"/>
                  <a:pt x="994299" y="1323242"/>
                </a:cubicBezTo>
                <a:lnTo>
                  <a:pt x="1500326" y="1314364"/>
                </a:lnTo>
                <a:cubicBezTo>
                  <a:pt x="1512521" y="1313964"/>
                  <a:pt x="1523730" y="1306999"/>
                  <a:pt x="1535837" y="1305486"/>
                </a:cubicBezTo>
                <a:cubicBezTo>
                  <a:pt x="1571196" y="1301066"/>
                  <a:pt x="1606858" y="1299568"/>
                  <a:pt x="1642369" y="1296609"/>
                </a:cubicBezTo>
                <a:cubicBezTo>
                  <a:pt x="1677575" y="1289567"/>
                  <a:pt x="1725665" y="1280681"/>
                  <a:pt x="1757778" y="1269976"/>
                </a:cubicBezTo>
                <a:cubicBezTo>
                  <a:pt x="1778886" y="1262940"/>
                  <a:pt x="1797628" y="1255936"/>
                  <a:pt x="1819922" y="1252220"/>
                </a:cubicBezTo>
                <a:cubicBezTo>
                  <a:pt x="1843456" y="1248298"/>
                  <a:pt x="1867270" y="1246302"/>
                  <a:pt x="1890944" y="1243343"/>
                </a:cubicBezTo>
                <a:lnTo>
                  <a:pt x="1944210" y="1225587"/>
                </a:lnTo>
                <a:lnTo>
                  <a:pt x="1970843" y="1216710"/>
                </a:lnTo>
                <a:cubicBezTo>
                  <a:pt x="2001832" y="1185719"/>
                  <a:pt x="1980657" y="1201601"/>
                  <a:pt x="2041864" y="1181199"/>
                </a:cubicBezTo>
                <a:lnTo>
                  <a:pt x="2068497" y="1172321"/>
                </a:lnTo>
                <a:lnTo>
                  <a:pt x="2095130" y="1163444"/>
                </a:lnTo>
                <a:cubicBezTo>
                  <a:pt x="2140116" y="1118456"/>
                  <a:pt x="2081898" y="1171383"/>
                  <a:pt x="2139518" y="1136811"/>
                </a:cubicBezTo>
                <a:cubicBezTo>
                  <a:pt x="2200449" y="1100253"/>
                  <a:pt x="2108462" y="1135324"/>
                  <a:pt x="2183907" y="1110178"/>
                </a:cubicBezTo>
                <a:cubicBezTo>
                  <a:pt x="2249503" y="1044578"/>
                  <a:pt x="2147632" y="1141161"/>
                  <a:pt x="2228295" y="1083545"/>
                </a:cubicBezTo>
                <a:cubicBezTo>
                  <a:pt x="2302022" y="1030884"/>
                  <a:pt x="2230261" y="1059216"/>
                  <a:pt x="2290439" y="1039156"/>
                </a:cubicBezTo>
                <a:cubicBezTo>
                  <a:pt x="2302276" y="1021401"/>
                  <a:pt x="2310860" y="1000979"/>
                  <a:pt x="2325949" y="985890"/>
                </a:cubicBezTo>
                <a:cubicBezTo>
                  <a:pt x="2331868" y="979972"/>
                  <a:pt x="2338476" y="974671"/>
                  <a:pt x="2343705" y="968135"/>
                </a:cubicBezTo>
                <a:cubicBezTo>
                  <a:pt x="2350370" y="959804"/>
                  <a:pt x="2354630" y="949699"/>
                  <a:pt x="2361460" y="941502"/>
                </a:cubicBezTo>
                <a:cubicBezTo>
                  <a:pt x="2386004" y="912049"/>
                  <a:pt x="2389316" y="921300"/>
                  <a:pt x="2405848" y="888236"/>
                </a:cubicBezTo>
                <a:cubicBezTo>
                  <a:pt x="2417839" y="864253"/>
                  <a:pt x="2418148" y="832889"/>
                  <a:pt x="2423604" y="808337"/>
                </a:cubicBezTo>
                <a:cubicBezTo>
                  <a:pt x="2425634" y="799202"/>
                  <a:pt x="2429910" y="790702"/>
                  <a:pt x="2432481" y="781704"/>
                </a:cubicBezTo>
                <a:cubicBezTo>
                  <a:pt x="2435833" y="769972"/>
                  <a:pt x="2438400" y="758030"/>
                  <a:pt x="2441359" y="746193"/>
                </a:cubicBezTo>
                <a:cubicBezTo>
                  <a:pt x="2438400" y="666294"/>
                  <a:pt x="2439720" y="586121"/>
                  <a:pt x="2432481" y="506496"/>
                </a:cubicBezTo>
                <a:cubicBezTo>
                  <a:pt x="2430787" y="487857"/>
                  <a:pt x="2425107" y="468803"/>
                  <a:pt x="2414726" y="453230"/>
                </a:cubicBezTo>
                <a:cubicBezTo>
                  <a:pt x="2408808" y="444352"/>
                  <a:pt x="2401743" y="436140"/>
                  <a:pt x="2396971" y="426597"/>
                </a:cubicBezTo>
                <a:cubicBezTo>
                  <a:pt x="2375531" y="383717"/>
                  <a:pt x="2406355" y="412139"/>
                  <a:pt x="2361460" y="382209"/>
                </a:cubicBezTo>
                <a:cubicBezTo>
                  <a:pt x="2358501" y="373331"/>
                  <a:pt x="2357397" y="363600"/>
                  <a:pt x="2352582" y="355576"/>
                </a:cubicBezTo>
                <a:cubicBezTo>
                  <a:pt x="2344147" y="341518"/>
                  <a:pt x="2320293" y="328131"/>
                  <a:pt x="2308194" y="320065"/>
                </a:cubicBezTo>
                <a:cubicBezTo>
                  <a:pt x="2300128" y="307966"/>
                  <a:pt x="2286741" y="284112"/>
                  <a:pt x="2272683" y="275677"/>
                </a:cubicBezTo>
                <a:cubicBezTo>
                  <a:pt x="2264659" y="270862"/>
                  <a:pt x="2254420" y="270984"/>
                  <a:pt x="2246050" y="266799"/>
                </a:cubicBezTo>
                <a:cubicBezTo>
                  <a:pt x="2177211" y="232380"/>
                  <a:pt x="2259727" y="262481"/>
                  <a:pt x="2192784" y="240166"/>
                </a:cubicBezTo>
                <a:cubicBezTo>
                  <a:pt x="2186866" y="231288"/>
                  <a:pt x="2183360" y="220198"/>
                  <a:pt x="2175029" y="213533"/>
                </a:cubicBezTo>
                <a:cubicBezTo>
                  <a:pt x="2167722" y="207687"/>
                  <a:pt x="2156766" y="208840"/>
                  <a:pt x="2148396" y="204655"/>
                </a:cubicBezTo>
                <a:cubicBezTo>
                  <a:pt x="2138853" y="199883"/>
                  <a:pt x="2131306" y="191672"/>
                  <a:pt x="2121763" y="186900"/>
                </a:cubicBezTo>
                <a:cubicBezTo>
                  <a:pt x="2113393" y="182715"/>
                  <a:pt x="2103310" y="182567"/>
                  <a:pt x="2095130" y="178022"/>
                </a:cubicBezTo>
                <a:cubicBezTo>
                  <a:pt x="2076476" y="167659"/>
                  <a:pt x="2056953" y="157601"/>
                  <a:pt x="2041864" y="142512"/>
                </a:cubicBezTo>
                <a:cubicBezTo>
                  <a:pt x="2035946" y="136593"/>
                  <a:pt x="2031595" y="128499"/>
                  <a:pt x="2024109" y="124756"/>
                </a:cubicBezTo>
                <a:cubicBezTo>
                  <a:pt x="2013196" y="119299"/>
                  <a:pt x="2000285" y="119385"/>
                  <a:pt x="1988598" y="115879"/>
                </a:cubicBezTo>
                <a:cubicBezTo>
                  <a:pt x="1970671" y="110501"/>
                  <a:pt x="1953087" y="104041"/>
                  <a:pt x="1935332" y="98123"/>
                </a:cubicBezTo>
                <a:lnTo>
                  <a:pt x="1908699" y="89246"/>
                </a:lnTo>
                <a:cubicBezTo>
                  <a:pt x="1902781" y="83327"/>
                  <a:pt x="1898430" y="75233"/>
                  <a:pt x="1890944" y="71490"/>
                </a:cubicBezTo>
                <a:cubicBezTo>
                  <a:pt x="1880031" y="66033"/>
                  <a:pt x="1867165" y="65965"/>
                  <a:pt x="1855433" y="62613"/>
                </a:cubicBezTo>
                <a:cubicBezTo>
                  <a:pt x="1846435" y="60042"/>
                  <a:pt x="1837878" y="56005"/>
                  <a:pt x="1828800" y="53735"/>
                </a:cubicBezTo>
                <a:cubicBezTo>
                  <a:pt x="1814161" y="50075"/>
                  <a:pt x="1799050" y="48517"/>
                  <a:pt x="1784411" y="44857"/>
                </a:cubicBezTo>
                <a:cubicBezTo>
                  <a:pt x="1775333" y="42587"/>
                  <a:pt x="1767095" y="36853"/>
                  <a:pt x="1757778" y="35980"/>
                </a:cubicBezTo>
                <a:cubicBezTo>
                  <a:pt x="1672132" y="27951"/>
                  <a:pt x="1500326" y="18224"/>
                  <a:pt x="1500326" y="18224"/>
                </a:cubicBezTo>
                <a:cubicBezTo>
                  <a:pt x="1386442" y="-4551"/>
                  <a:pt x="1423831" y="469"/>
                  <a:pt x="1216241" y="469"/>
                </a:cubicBezTo>
                <a:cubicBezTo>
                  <a:pt x="1112626" y="469"/>
                  <a:pt x="1009095" y="6388"/>
                  <a:pt x="905522" y="9347"/>
                </a:cubicBezTo>
                <a:cubicBezTo>
                  <a:pt x="876082" y="19160"/>
                  <a:pt x="888247" y="18224"/>
                  <a:pt x="870011" y="18224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5" name="Полилиния 24"/>
          <p:cNvSpPr/>
          <p:nvPr/>
        </p:nvSpPr>
        <p:spPr>
          <a:xfrm>
            <a:off x="4296792" y="3497802"/>
            <a:ext cx="2494625" cy="1171852"/>
          </a:xfrm>
          <a:custGeom>
            <a:avLst/>
            <a:gdLst>
              <a:gd name="connsiteX0" fmla="*/ 2494625 w 2494625"/>
              <a:gd name="connsiteY0" fmla="*/ 0 h 1171852"/>
              <a:gd name="connsiteX1" fmla="*/ 2210540 w 2494625"/>
              <a:gd name="connsiteY1" fmla="*/ 8878 h 1171852"/>
              <a:gd name="connsiteX2" fmla="*/ 2157274 w 2494625"/>
              <a:gd name="connsiteY2" fmla="*/ 26633 h 1171852"/>
              <a:gd name="connsiteX3" fmla="*/ 2130641 w 2494625"/>
              <a:gd name="connsiteY3" fmla="*/ 35511 h 1171852"/>
              <a:gd name="connsiteX4" fmla="*/ 2104008 w 2494625"/>
              <a:gd name="connsiteY4" fmla="*/ 53266 h 1171852"/>
              <a:gd name="connsiteX5" fmla="*/ 2077375 w 2494625"/>
              <a:gd name="connsiteY5" fmla="*/ 62144 h 1171852"/>
              <a:gd name="connsiteX6" fmla="*/ 2050742 w 2494625"/>
              <a:gd name="connsiteY6" fmla="*/ 79899 h 1171852"/>
              <a:gd name="connsiteX7" fmla="*/ 2006354 w 2494625"/>
              <a:gd name="connsiteY7" fmla="*/ 88777 h 1171852"/>
              <a:gd name="connsiteX8" fmla="*/ 1979721 w 2494625"/>
              <a:gd name="connsiteY8" fmla="*/ 97654 h 1171852"/>
              <a:gd name="connsiteX9" fmla="*/ 1961965 w 2494625"/>
              <a:gd name="connsiteY9" fmla="*/ 115410 h 1171852"/>
              <a:gd name="connsiteX10" fmla="*/ 1917577 w 2494625"/>
              <a:gd name="connsiteY10" fmla="*/ 124287 h 1171852"/>
              <a:gd name="connsiteX11" fmla="*/ 1882066 w 2494625"/>
              <a:gd name="connsiteY11" fmla="*/ 133165 h 1171852"/>
              <a:gd name="connsiteX12" fmla="*/ 1828800 w 2494625"/>
              <a:gd name="connsiteY12" fmla="*/ 150920 h 1171852"/>
              <a:gd name="connsiteX13" fmla="*/ 1802167 w 2494625"/>
              <a:gd name="connsiteY13" fmla="*/ 159798 h 1171852"/>
              <a:gd name="connsiteX14" fmla="*/ 1748901 w 2494625"/>
              <a:gd name="connsiteY14" fmla="*/ 186431 h 1171852"/>
              <a:gd name="connsiteX15" fmla="*/ 1695635 w 2494625"/>
              <a:gd name="connsiteY15" fmla="*/ 213064 h 1171852"/>
              <a:gd name="connsiteX16" fmla="*/ 1660125 w 2494625"/>
              <a:gd name="connsiteY16" fmla="*/ 239697 h 1171852"/>
              <a:gd name="connsiteX17" fmla="*/ 1642369 w 2494625"/>
              <a:gd name="connsiteY17" fmla="*/ 257452 h 1171852"/>
              <a:gd name="connsiteX18" fmla="*/ 1589103 w 2494625"/>
              <a:gd name="connsiteY18" fmla="*/ 275208 h 1171852"/>
              <a:gd name="connsiteX19" fmla="*/ 1535837 w 2494625"/>
              <a:gd name="connsiteY19" fmla="*/ 310718 h 1171852"/>
              <a:gd name="connsiteX20" fmla="*/ 1518082 w 2494625"/>
              <a:gd name="connsiteY20" fmla="*/ 328474 h 1171852"/>
              <a:gd name="connsiteX21" fmla="*/ 1491449 w 2494625"/>
              <a:gd name="connsiteY21" fmla="*/ 337351 h 1171852"/>
              <a:gd name="connsiteX22" fmla="*/ 1473693 w 2494625"/>
              <a:gd name="connsiteY22" fmla="*/ 355107 h 1171852"/>
              <a:gd name="connsiteX23" fmla="*/ 1420427 w 2494625"/>
              <a:gd name="connsiteY23" fmla="*/ 390617 h 1171852"/>
              <a:gd name="connsiteX24" fmla="*/ 1376039 w 2494625"/>
              <a:gd name="connsiteY24" fmla="*/ 417250 h 1171852"/>
              <a:gd name="connsiteX25" fmla="*/ 1305018 w 2494625"/>
              <a:gd name="connsiteY25" fmla="*/ 452761 h 1171852"/>
              <a:gd name="connsiteX26" fmla="*/ 1278385 w 2494625"/>
              <a:gd name="connsiteY26" fmla="*/ 461639 h 1171852"/>
              <a:gd name="connsiteX27" fmla="*/ 1233996 w 2494625"/>
              <a:gd name="connsiteY27" fmla="*/ 488272 h 1171852"/>
              <a:gd name="connsiteX28" fmla="*/ 1207363 w 2494625"/>
              <a:gd name="connsiteY28" fmla="*/ 506027 h 1171852"/>
              <a:gd name="connsiteX29" fmla="*/ 1180730 w 2494625"/>
              <a:gd name="connsiteY29" fmla="*/ 532660 h 1171852"/>
              <a:gd name="connsiteX30" fmla="*/ 1127464 w 2494625"/>
              <a:gd name="connsiteY30" fmla="*/ 550415 h 1171852"/>
              <a:gd name="connsiteX31" fmla="*/ 1100831 w 2494625"/>
              <a:gd name="connsiteY31" fmla="*/ 559293 h 1171852"/>
              <a:gd name="connsiteX32" fmla="*/ 1020932 w 2494625"/>
              <a:gd name="connsiteY32" fmla="*/ 585926 h 1171852"/>
              <a:gd name="connsiteX33" fmla="*/ 994299 w 2494625"/>
              <a:gd name="connsiteY33" fmla="*/ 594804 h 1171852"/>
              <a:gd name="connsiteX34" fmla="*/ 941033 w 2494625"/>
              <a:gd name="connsiteY34" fmla="*/ 621437 h 1171852"/>
              <a:gd name="connsiteX35" fmla="*/ 887767 w 2494625"/>
              <a:gd name="connsiteY35" fmla="*/ 648070 h 1171852"/>
              <a:gd name="connsiteX36" fmla="*/ 825624 w 2494625"/>
              <a:gd name="connsiteY36" fmla="*/ 692458 h 1171852"/>
              <a:gd name="connsiteX37" fmla="*/ 772358 w 2494625"/>
              <a:gd name="connsiteY37" fmla="*/ 710214 h 1171852"/>
              <a:gd name="connsiteX38" fmla="*/ 727969 w 2494625"/>
              <a:gd name="connsiteY38" fmla="*/ 745724 h 1171852"/>
              <a:gd name="connsiteX39" fmla="*/ 674703 w 2494625"/>
              <a:gd name="connsiteY39" fmla="*/ 763480 h 1171852"/>
              <a:gd name="connsiteX40" fmla="*/ 648070 w 2494625"/>
              <a:gd name="connsiteY40" fmla="*/ 781235 h 1171852"/>
              <a:gd name="connsiteX41" fmla="*/ 621437 w 2494625"/>
              <a:gd name="connsiteY41" fmla="*/ 790113 h 1171852"/>
              <a:gd name="connsiteX42" fmla="*/ 568171 w 2494625"/>
              <a:gd name="connsiteY42" fmla="*/ 825623 h 1171852"/>
              <a:gd name="connsiteX43" fmla="*/ 532660 w 2494625"/>
              <a:gd name="connsiteY43" fmla="*/ 843379 h 1171852"/>
              <a:gd name="connsiteX44" fmla="*/ 506027 w 2494625"/>
              <a:gd name="connsiteY44" fmla="*/ 861134 h 1171852"/>
              <a:gd name="connsiteX45" fmla="*/ 479394 w 2494625"/>
              <a:gd name="connsiteY45" fmla="*/ 870012 h 1171852"/>
              <a:gd name="connsiteX46" fmla="*/ 435006 w 2494625"/>
              <a:gd name="connsiteY46" fmla="*/ 905522 h 1171852"/>
              <a:gd name="connsiteX47" fmla="*/ 408373 w 2494625"/>
              <a:gd name="connsiteY47" fmla="*/ 923278 h 1171852"/>
              <a:gd name="connsiteX48" fmla="*/ 355107 w 2494625"/>
              <a:gd name="connsiteY48" fmla="*/ 941033 h 1171852"/>
              <a:gd name="connsiteX49" fmla="*/ 301841 w 2494625"/>
              <a:gd name="connsiteY49" fmla="*/ 967666 h 1171852"/>
              <a:gd name="connsiteX50" fmla="*/ 275208 w 2494625"/>
              <a:gd name="connsiteY50" fmla="*/ 985421 h 1171852"/>
              <a:gd name="connsiteX51" fmla="*/ 221942 w 2494625"/>
              <a:gd name="connsiteY51" fmla="*/ 1003177 h 1171852"/>
              <a:gd name="connsiteX52" fmla="*/ 150921 w 2494625"/>
              <a:gd name="connsiteY52" fmla="*/ 1056443 h 1171852"/>
              <a:gd name="connsiteX53" fmla="*/ 133165 w 2494625"/>
              <a:gd name="connsiteY53" fmla="*/ 1083076 h 1171852"/>
              <a:gd name="connsiteX54" fmla="*/ 79899 w 2494625"/>
              <a:gd name="connsiteY54" fmla="*/ 1118586 h 1171852"/>
              <a:gd name="connsiteX55" fmla="*/ 35511 w 2494625"/>
              <a:gd name="connsiteY55" fmla="*/ 1154097 h 1171852"/>
              <a:gd name="connsiteX56" fmla="*/ 0 w 2494625"/>
              <a:gd name="connsiteY56" fmla="*/ 1171852 h 11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494625" h="1171852">
                <a:moveTo>
                  <a:pt x="2494625" y="0"/>
                </a:moveTo>
                <a:cubicBezTo>
                  <a:pt x="2399930" y="2959"/>
                  <a:pt x="2304987" y="1422"/>
                  <a:pt x="2210540" y="8878"/>
                </a:cubicBezTo>
                <a:cubicBezTo>
                  <a:pt x="2191882" y="10351"/>
                  <a:pt x="2175029" y="20715"/>
                  <a:pt x="2157274" y="26633"/>
                </a:cubicBezTo>
                <a:cubicBezTo>
                  <a:pt x="2148396" y="29592"/>
                  <a:pt x="2138427" y="30320"/>
                  <a:pt x="2130641" y="35511"/>
                </a:cubicBezTo>
                <a:cubicBezTo>
                  <a:pt x="2121763" y="41429"/>
                  <a:pt x="2113551" y="48494"/>
                  <a:pt x="2104008" y="53266"/>
                </a:cubicBezTo>
                <a:cubicBezTo>
                  <a:pt x="2095638" y="57451"/>
                  <a:pt x="2085745" y="57959"/>
                  <a:pt x="2077375" y="62144"/>
                </a:cubicBezTo>
                <a:cubicBezTo>
                  <a:pt x="2067832" y="66916"/>
                  <a:pt x="2060732" y="76153"/>
                  <a:pt x="2050742" y="79899"/>
                </a:cubicBezTo>
                <a:cubicBezTo>
                  <a:pt x="2036614" y="85197"/>
                  <a:pt x="2020993" y="85117"/>
                  <a:pt x="2006354" y="88777"/>
                </a:cubicBezTo>
                <a:cubicBezTo>
                  <a:pt x="1997276" y="91047"/>
                  <a:pt x="1988599" y="94695"/>
                  <a:pt x="1979721" y="97654"/>
                </a:cubicBezTo>
                <a:cubicBezTo>
                  <a:pt x="1973802" y="103573"/>
                  <a:pt x="1969658" y="112113"/>
                  <a:pt x="1961965" y="115410"/>
                </a:cubicBezTo>
                <a:cubicBezTo>
                  <a:pt x="1948096" y="121354"/>
                  <a:pt x="1932307" y="121014"/>
                  <a:pt x="1917577" y="124287"/>
                </a:cubicBezTo>
                <a:cubicBezTo>
                  <a:pt x="1905666" y="126934"/>
                  <a:pt x="1893753" y="129659"/>
                  <a:pt x="1882066" y="133165"/>
                </a:cubicBezTo>
                <a:cubicBezTo>
                  <a:pt x="1864140" y="138543"/>
                  <a:pt x="1846555" y="145002"/>
                  <a:pt x="1828800" y="150920"/>
                </a:cubicBezTo>
                <a:cubicBezTo>
                  <a:pt x="1819922" y="153879"/>
                  <a:pt x="1809953" y="154607"/>
                  <a:pt x="1802167" y="159798"/>
                </a:cubicBezTo>
                <a:cubicBezTo>
                  <a:pt x="1725841" y="210681"/>
                  <a:pt x="1822411" y="149676"/>
                  <a:pt x="1748901" y="186431"/>
                </a:cubicBezTo>
                <a:cubicBezTo>
                  <a:pt x="1680062" y="220850"/>
                  <a:pt x="1762578" y="190749"/>
                  <a:pt x="1695635" y="213064"/>
                </a:cubicBezTo>
                <a:cubicBezTo>
                  <a:pt x="1683798" y="221942"/>
                  <a:pt x="1671492" y="230225"/>
                  <a:pt x="1660125" y="239697"/>
                </a:cubicBezTo>
                <a:cubicBezTo>
                  <a:pt x="1653695" y="245055"/>
                  <a:pt x="1649855" y="253709"/>
                  <a:pt x="1642369" y="257452"/>
                </a:cubicBezTo>
                <a:cubicBezTo>
                  <a:pt x="1625629" y="265822"/>
                  <a:pt x="1604676" y="264826"/>
                  <a:pt x="1589103" y="275208"/>
                </a:cubicBezTo>
                <a:cubicBezTo>
                  <a:pt x="1571348" y="287045"/>
                  <a:pt x="1550926" y="295629"/>
                  <a:pt x="1535837" y="310718"/>
                </a:cubicBezTo>
                <a:cubicBezTo>
                  <a:pt x="1529919" y="316637"/>
                  <a:pt x="1525259" y="324168"/>
                  <a:pt x="1518082" y="328474"/>
                </a:cubicBezTo>
                <a:cubicBezTo>
                  <a:pt x="1510058" y="333289"/>
                  <a:pt x="1500327" y="334392"/>
                  <a:pt x="1491449" y="337351"/>
                </a:cubicBezTo>
                <a:cubicBezTo>
                  <a:pt x="1485530" y="343270"/>
                  <a:pt x="1480389" y="350085"/>
                  <a:pt x="1473693" y="355107"/>
                </a:cubicBezTo>
                <a:cubicBezTo>
                  <a:pt x="1456622" y="367910"/>
                  <a:pt x="1435516" y="375528"/>
                  <a:pt x="1420427" y="390617"/>
                </a:cubicBezTo>
                <a:cubicBezTo>
                  <a:pt x="1396055" y="414990"/>
                  <a:pt x="1410613" y="405726"/>
                  <a:pt x="1376039" y="417250"/>
                </a:cubicBezTo>
                <a:cubicBezTo>
                  <a:pt x="1345050" y="448241"/>
                  <a:pt x="1366225" y="432359"/>
                  <a:pt x="1305018" y="452761"/>
                </a:cubicBezTo>
                <a:lnTo>
                  <a:pt x="1278385" y="461639"/>
                </a:lnTo>
                <a:cubicBezTo>
                  <a:pt x="1243704" y="496319"/>
                  <a:pt x="1280094" y="465223"/>
                  <a:pt x="1233996" y="488272"/>
                </a:cubicBezTo>
                <a:cubicBezTo>
                  <a:pt x="1224453" y="493044"/>
                  <a:pt x="1215560" y="499197"/>
                  <a:pt x="1207363" y="506027"/>
                </a:cubicBezTo>
                <a:cubicBezTo>
                  <a:pt x="1197718" y="514064"/>
                  <a:pt x="1191705" y="526563"/>
                  <a:pt x="1180730" y="532660"/>
                </a:cubicBezTo>
                <a:cubicBezTo>
                  <a:pt x="1164369" y="541749"/>
                  <a:pt x="1145219" y="544497"/>
                  <a:pt x="1127464" y="550415"/>
                </a:cubicBezTo>
                <a:lnTo>
                  <a:pt x="1100831" y="559293"/>
                </a:lnTo>
                <a:lnTo>
                  <a:pt x="1020932" y="585926"/>
                </a:lnTo>
                <a:cubicBezTo>
                  <a:pt x="1012054" y="588885"/>
                  <a:pt x="1002085" y="589613"/>
                  <a:pt x="994299" y="594804"/>
                </a:cubicBezTo>
                <a:cubicBezTo>
                  <a:pt x="917973" y="645687"/>
                  <a:pt x="1014543" y="584682"/>
                  <a:pt x="941033" y="621437"/>
                </a:cubicBezTo>
                <a:cubicBezTo>
                  <a:pt x="872194" y="655856"/>
                  <a:pt x="954710" y="625755"/>
                  <a:pt x="887767" y="648070"/>
                </a:cubicBezTo>
                <a:cubicBezTo>
                  <a:pt x="859166" y="676671"/>
                  <a:pt x="864574" y="676878"/>
                  <a:pt x="825624" y="692458"/>
                </a:cubicBezTo>
                <a:cubicBezTo>
                  <a:pt x="808247" y="699409"/>
                  <a:pt x="772358" y="710214"/>
                  <a:pt x="772358" y="710214"/>
                </a:cubicBezTo>
                <a:cubicBezTo>
                  <a:pt x="757600" y="724971"/>
                  <a:pt x="748127" y="736765"/>
                  <a:pt x="727969" y="745724"/>
                </a:cubicBezTo>
                <a:cubicBezTo>
                  <a:pt x="710866" y="753325"/>
                  <a:pt x="690276" y="753098"/>
                  <a:pt x="674703" y="763480"/>
                </a:cubicBezTo>
                <a:cubicBezTo>
                  <a:pt x="665825" y="769398"/>
                  <a:pt x="657613" y="776463"/>
                  <a:pt x="648070" y="781235"/>
                </a:cubicBezTo>
                <a:cubicBezTo>
                  <a:pt x="639700" y="785420"/>
                  <a:pt x="629617" y="785568"/>
                  <a:pt x="621437" y="790113"/>
                </a:cubicBezTo>
                <a:cubicBezTo>
                  <a:pt x="602783" y="800476"/>
                  <a:pt x="587257" y="816080"/>
                  <a:pt x="568171" y="825623"/>
                </a:cubicBezTo>
                <a:cubicBezTo>
                  <a:pt x="556334" y="831542"/>
                  <a:pt x="544151" y="836813"/>
                  <a:pt x="532660" y="843379"/>
                </a:cubicBezTo>
                <a:cubicBezTo>
                  <a:pt x="523396" y="848673"/>
                  <a:pt x="515570" y="856362"/>
                  <a:pt x="506027" y="861134"/>
                </a:cubicBezTo>
                <a:cubicBezTo>
                  <a:pt x="497657" y="865319"/>
                  <a:pt x="488272" y="867053"/>
                  <a:pt x="479394" y="870012"/>
                </a:cubicBezTo>
                <a:cubicBezTo>
                  <a:pt x="449463" y="914910"/>
                  <a:pt x="477888" y="884081"/>
                  <a:pt x="435006" y="905522"/>
                </a:cubicBezTo>
                <a:cubicBezTo>
                  <a:pt x="425463" y="910294"/>
                  <a:pt x="418123" y="918945"/>
                  <a:pt x="408373" y="923278"/>
                </a:cubicBezTo>
                <a:cubicBezTo>
                  <a:pt x="391270" y="930879"/>
                  <a:pt x="370680" y="930652"/>
                  <a:pt x="355107" y="941033"/>
                </a:cubicBezTo>
                <a:cubicBezTo>
                  <a:pt x="278781" y="991916"/>
                  <a:pt x="375351" y="930911"/>
                  <a:pt x="301841" y="967666"/>
                </a:cubicBezTo>
                <a:cubicBezTo>
                  <a:pt x="292298" y="972438"/>
                  <a:pt x="284958" y="981088"/>
                  <a:pt x="275208" y="985421"/>
                </a:cubicBezTo>
                <a:cubicBezTo>
                  <a:pt x="258105" y="993022"/>
                  <a:pt x="237515" y="992795"/>
                  <a:pt x="221942" y="1003177"/>
                </a:cubicBezTo>
                <a:cubicBezTo>
                  <a:pt x="197589" y="1019412"/>
                  <a:pt x="169692" y="1032979"/>
                  <a:pt x="150921" y="1056443"/>
                </a:cubicBezTo>
                <a:cubicBezTo>
                  <a:pt x="144256" y="1064775"/>
                  <a:pt x="141195" y="1076050"/>
                  <a:pt x="133165" y="1083076"/>
                </a:cubicBezTo>
                <a:cubicBezTo>
                  <a:pt x="117106" y="1097128"/>
                  <a:pt x="94988" y="1103497"/>
                  <a:pt x="79899" y="1118586"/>
                </a:cubicBezTo>
                <a:cubicBezTo>
                  <a:pt x="63383" y="1135102"/>
                  <a:pt x="57911" y="1142897"/>
                  <a:pt x="35511" y="1154097"/>
                </a:cubicBezTo>
                <a:cubicBezTo>
                  <a:pt x="-5295" y="1174500"/>
                  <a:pt x="20058" y="1151796"/>
                  <a:pt x="0" y="1171852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7" name="Полилиния 26"/>
          <p:cNvSpPr/>
          <p:nvPr/>
        </p:nvSpPr>
        <p:spPr>
          <a:xfrm>
            <a:off x="1633491" y="4678532"/>
            <a:ext cx="2654424" cy="559293"/>
          </a:xfrm>
          <a:custGeom>
            <a:avLst/>
            <a:gdLst>
              <a:gd name="connsiteX0" fmla="*/ 2654424 w 2654424"/>
              <a:gd name="connsiteY0" fmla="*/ 0 h 559293"/>
              <a:gd name="connsiteX1" fmla="*/ 2610035 w 2654424"/>
              <a:gd name="connsiteY1" fmla="*/ 26633 h 559293"/>
              <a:gd name="connsiteX2" fmla="*/ 2583402 w 2654424"/>
              <a:gd name="connsiteY2" fmla="*/ 35511 h 559293"/>
              <a:gd name="connsiteX3" fmla="*/ 2556769 w 2654424"/>
              <a:gd name="connsiteY3" fmla="*/ 53266 h 559293"/>
              <a:gd name="connsiteX4" fmla="*/ 2530136 w 2654424"/>
              <a:gd name="connsiteY4" fmla="*/ 62144 h 559293"/>
              <a:gd name="connsiteX5" fmla="*/ 2476870 w 2654424"/>
              <a:gd name="connsiteY5" fmla="*/ 97654 h 559293"/>
              <a:gd name="connsiteX6" fmla="*/ 2423604 w 2654424"/>
              <a:gd name="connsiteY6" fmla="*/ 124287 h 559293"/>
              <a:gd name="connsiteX7" fmla="*/ 2370338 w 2654424"/>
              <a:gd name="connsiteY7" fmla="*/ 142043 h 559293"/>
              <a:gd name="connsiteX8" fmla="*/ 2308194 w 2654424"/>
              <a:gd name="connsiteY8" fmla="*/ 177553 h 559293"/>
              <a:gd name="connsiteX9" fmla="*/ 2228295 w 2654424"/>
              <a:gd name="connsiteY9" fmla="*/ 213064 h 559293"/>
              <a:gd name="connsiteX10" fmla="*/ 2175029 w 2654424"/>
              <a:gd name="connsiteY10" fmla="*/ 230819 h 559293"/>
              <a:gd name="connsiteX11" fmla="*/ 2148396 w 2654424"/>
              <a:gd name="connsiteY11" fmla="*/ 239697 h 559293"/>
              <a:gd name="connsiteX12" fmla="*/ 2068497 w 2654424"/>
              <a:gd name="connsiteY12" fmla="*/ 275208 h 559293"/>
              <a:gd name="connsiteX13" fmla="*/ 2015231 w 2654424"/>
              <a:gd name="connsiteY13" fmla="*/ 292963 h 559293"/>
              <a:gd name="connsiteX14" fmla="*/ 1988598 w 2654424"/>
              <a:gd name="connsiteY14" fmla="*/ 310718 h 559293"/>
              <a:gd name="connsiteX15" fmla="*/ 1926455 w 2654424"/>
              <a:gd name="connsiteY15" fmla="*/ 328474 h 559293"/>
              <a:gd name="connsiteX16" fmla="*/ 1899822 w 2654424"/>
              <a:gd name="connsiteY16" fmla="*/ 337351 h 559293"/>
              <a:gd name="connsiteX17" fmla="*/ 1864311 w 2654424"/>
              <a:gd name="connsiteY17" fmla="*/ 346229 h 559293"/>
              <a:gd name="connsiteX18" fmla="*/ 1811045 w 2654424"/>
              <a:gd name="connsiteY18" fmla="*/ 363985 h 559293"/>
              <a:gd name="connsiteX19" fmla="*/ 1740024 w 2654424"/>
              <a:gd name="connsiteY19" fmla="*/ 381740 h 559293"/>
              <a:gd name="connsiteX20" fmla="*/ 1713391 w 2654424"/>
              <a:gd name="connsiteY20" fmla="*/ 390618 h 559293"/>
              <a:gd name="connsiteX21" fmla="*/ 1642369 w 2654424"/>
              <a:gd name="connsiteY21" fmla="*/ 408373 h 559293"/>
              <a:gd name="connsiteX22" fmla="*/ 1580226 w 2654424"/>
              <a:gd name="connsiteY22" fmla="*/ 426128 h 559293"/>
              <a:gd name="connsiteX23" fmla="*/ 1518082 w 2654424"/>
              <a:gd name="connsiteY23" fmla="*/ 435006 h 559293"/>
              <a:gd name="connsiteX24" fmla="*/ 1438183 w 2654424"/>
              <a:gd name="connsiteY24" fmla="*/ 452761 h 559293"/>
              <a:gd name="connsiteX25" fmla="*/ 1367161 w 2654424"/>
              <a:gd name="connsiteY25" fmla="*/ 470517 h 559293"/>
              <a:gd name="connsiteX26" fmla="*/ 1278385 w 2654424"/>
              <a:gd name="connsiteY26" fmla="*/ 488272 h 559293"/>
              <a:gd name="connsiteX27" fmla="*/ 1242874 w 2654424"/>
              <a:gd name="connsiteY27" fmla="*/ 497150 h 559293"/>
              <a:gd name="connsiteX28" fmla="*/ 1198486 w 2654424"/>
              <a:gd name="connsiteY28" fmla="*/ 506027 h 559293"/>
              <a:gd name="connsiteX29" fmla="*/ 1136342 w 2654424"/>
              <a:gd name="connsiteY29" fmla="*/ 523783 h 559293"/>
              <a:gd name="connsiteX30" fmla="*/ 870012 w 2654424"/>
              <a:gd name="connsiteY30" fmla="*/ 532660 h 559293"/>
              <a:gd name="connsiteX31" fmla="*/ 798991 w 2654424"/>
              <a:gd name="connsiteY31" fmla="*/ 541538 h 559293"/>
              <a:gd name="connsiteX32" fmla="*/ 763480 w 2654424"/>
              <a:gd name="connsiteY32" fmla="*/ 550416 h 559293"/>
              <a:gd name="connsiteX33" fmla="*/ 639192 w 2654424"/>
              <a:gd name="connsiteY33" fmla="*/ 559293 h 559293"/>
              <a:gd name="connsiteX34" fmla="*/ 248575 w 2654424"/>
              <a:gd name="connsiteY34" fmla="*/ 550416 h 559293"/>
              <a:gd name="connsiteX35" fmla="*/ 221942 w 2654424"/>
              <a:gd name="connsiteY35" fmla="*/ 541538 h 559293"/>
              <a:gd name="connsiteX36" fmla="*/ 88777 w 2654424"/>
              <a:gd name="connsiteY36" fmla="*/ 532660 h 559293"/>
              <a:gd name="connsiteX37" fmla="*/ 62144 w 2654424"/>
              <a:gd name="connsiteY37" fmla="*/ 523783 h 559293"/>
              <a:gd name="connsiteX38" fmla="*/ 0 w 2654424"/>
              <a:gd name="connsiteY38" fmla="*/ 506027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654424" h="559293">
                <a:moveTo>
                  <a:pt x="2654424" y="0"/>
                </a:moveTo>
                <a:cubicBezTo>
                  <a:pt x="2639628" y="8878"/>
                  <a:pt x="2625469" y="18916"/>
                  <a:pt x="2610035" y="26633"/>
                </a:cubicBezTo>
                <a:cubicBezTo>
                  <a:pt x="2601665" y="30818"/>
                  <a:pt x="2591772" y="31326"/>
                  <a:pt x="2583402" y="35511"/>
                </a:cubicBezTo>
                <a:cubicBezTo>
                  <a:pt x="2573859" y="40283"/>
                  <a:pt x="2566312" y="48494"/>
                  <a:pt x="2556769" y="53266"/>
                </a:cubicBezTo>
                <a:cubicBezTo>
                  <a:pt x="2548399" y="57451"/>
                  <a:pt x="2538316" y="57599"/>
                  <a:pt x="2530136" y="62144"/>
                </a:cubicBezTo>
                <a:cubicBezTo>
                  <a:pt x="2511482" y="72507"/>
                  <a:pt x="2497114" y="90906"/>
                  <a:pt x="2476870" y="97654"/>
                </a:cubicBezTo>
                <a:cubicBezTo>
                  <a:pt x="2379739" y="130032"/>
                  <a:pt x="2526862" y="78394"/>
                  <a:pt x="2423604" y="124287"/>
                </a:cubicBezTo>
                <a:cubicBezTo>
                  <a:pt x="2406501" y="131888"/>
                  <a:pt x="2370338" y="142043"/>
                  <a:pt x="2370338" y="142043"/>
                </a:cubicBezTo>
                <a:cubicBezTo>
                  <a:pt x="2284463" y="206449"/>
                  <a:pt x="2375982" y="143659"/>
                  <a:pt x="2308194" y="177553"/>
                </a:cubicBezTo>
                <a:cubicBezTo>
                  <a:pt x="2223776" y="219762"/>
                  <a:pt x="2365729" y="167253"/>
                  <a:pt x="2228295" y="213064"/>
                </a:cubicBezTo>
                <a:lnTo>
                  <a:pt x="2175029" y="230819"/>
                </a:lnTo>
                <a:cubicBezTo>
                  <a:pt x="2166151" y="233778"/>
                  <a:pt x="2156182" y="234506"/>
                  <a:pt x="2148396" y="239697"/>
                </a:cubicBezTo>
                <a:cubicBezTo>
                  <a:pt x="2106192" y="267833"/>
                  <a:pt x="2131883" y="254079"/>
                  <a:pt x="2068497" y="275208"/>
                </a:cubicBezTo>
                <a:cubicBezTo>
                  <a:pt x="2068492" y="275210"/>
                  <a:pt x="2015235" y="292960"/>
                  <a:pt x="2015231" y="292963"/>
                </a:cubicBezTo>
                <a:cubicBezTo>
                  <a:pt x="2006353" y="298881"/>
                  <a:pt x="1998141" y="305946"/>
                  <a:pt x="1988598" y="310718"/>
                </a:cubicBezTo>
                <a:cubicBezTo>
                  <a:pt x="1974408" y="317813"/>
                  <a:pt x="1939729" y="324681"/>
                  <a:pt x="1926455" y="328474"/>
                </a:cubicBezTo>
                <a:cubicBezTo>
                  <a:pt x="1917457" y="331045"/>
                  <a:pt x="1908820" y="334780"/>
                  <a:pt x="1899822" y="337351"/>
                </a:cubicBezTo>
                <a:cubicBezTo>
                  <a:pt x="1888090" y="340703"/>
                  <a:pt x="1875998" y="342723"/>
                  <a:pt x="1864311" y="346229"/>
                </a:cubicBezTo>
                <a:cubicBezTo>
                  <a:pt x="1846385" y="351607"/>
                  <a:pt x="1829202" y="359446"/>
                  <a:pt x="1811045" y="363985"/>
                </a:cubicBezTo>
                <a:cubicBezTo>
                  <a:pt x="1787371" y="369903"/>
                  <a:pt x="1763174" y="374023"/>
                  <a:pt x="1740024" y="381740"/>
                </a:cubicBezTo>
                <a:cubicBezTo>
                  <a:pt x="1731146" y="384699"/>
                  <a:pt x="1722419" y="388156"/>
                  <a:pt x="1713391" y="390618"/>
                </a:cubicBezTo>
                <a:cubicBezTo>
                  <a:pt x="1689848" y="397039"/>
                  <a:pt x="1665519" y="400656"/>
                  <a:pt x="1642369" y="408373"/>
                </a:cubicBezTo>
                <a:cubicBezTo>
                  <a:pt x="1619547" y="415981"/>
                  <a:pt x="1604755" y="421668"/>
                  <a:pt x="1580226" y="426128"/>
                </a:cubicBezTo>
                <a:cubicBezTo>
                  <a:pt x="1559639" y="429871"/>
                  <a:pt x="1538797" y="432047"/>
                  <a:pt x="1518082" y="435006"/>
                </a:cubicBezTo>
                <a:cubicBezTo>
                  <a:pt x="1461375" y="453909"/>
                  <a:pt x="1525681" y="434011"/>
                  <a:pt x="1438183" y="452761"/>
                </a:cubicBezTo>
                <a:cubicBezTo>
                  <a:pt x="1414322" y="457874"/>
                  <a:pt x="1391090" y="465731"/>
                  <a:pt x="1367161" y="470517"/>
                </a:cubicBezTo>
                <a:cubicBezTo>
                  <a:pt x="1337569" y="476435"/>
                  <a:pt x="1307662" y="480953"/>
                  <a:pt x="1278385" y="488272"/>
                </a:cubicBezTo>
                <a:cubicBezTo>
                  <a:pt x="1266548" y="491231"/>
                  <a:pt x="1254785" y="494503"/>
                  <a:pt x="1242874" y="497150"/>
                </a:cubicBezTo>
                <a:cubicBezTo>
                  <a:pt x="1228144" y="500423"/>
                  <a:pt x="1213124" y="502367"/>
                  <a:pt x="1198486" y="506027"/>
                </a:cubicBezTo>
                <a:cubicBezTo>
                  <a:pt x="1177820" y="511193"/>
                  <a:pt x="1158059" y="522506"/>
                  <a:pt x="1136342" y="523783"/>
                </a:cubicBezTo>
                <a:cubicBezTo>
                  <a:pt x="1047669" y="528999"/>
                  <a:pt x="958789" y="529701"/>
                  <a:pt x="870012" y="532660"/>
                </a:cubicBezTo>
                <a:cubicBezTo>
                  <a:pt x="846338" y="535619"/>
                  <a:pt x="822524" y="537616"/>
                  <a:pt x="798991" y="541538"/>
                </a:cubicBezTo>
                <a:cubicBezTo>
                  <a:pt x="786956" y="543544"/>
                  <a:pt x="775607" y="549069"/>
                  <a:pt x="763480" y="550416"/>
                </a:cubicBezTo>
                <a:cubicBezTo>
                  <a:pt x="722199" y="555003"/>
                  <a:pt x="680621" y="556334"/>
                  <a:pt x="639192" y="559293"/>
                </a:cubicBezTo>
                <a:lnTo>
                  <a:pt x="248575" y="550416"/>
                </a:lnTo>
                <a:cubicBezTo>
                  <a:pt x="239226" y="550018"/>
                  <a:pt x="231243" y="542571"/>
                  <a:pt x="221942" y="541538"/>
                </a:cubicBezTo>
                <a:cubicBezTo>
                  <a:pt x="177727" y="536625"/>
                  <a:pt x="133165" y="535619"/>
                  <a:pt x="88777" y="532660"/>
                </a:cubicBezTo>
                <a:cubicBezTo>
                  <a:pt x="79899" y="529701"/>
                  <a:pt x="71279" y="525813"/>
                  <a:pt x="62144" y="523783"/>
                </a:cubicBezTo>
                <a:cubicBezTo>
                  <a:pt x="651" y="510118"/>
                  <a:pt x="22559" y="528586"/>
                  <a:pt x="0" y="506027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0" name="Полилиния 29"/>
          <p:cNvSpPr/>
          <p:nvPr/>
        </p:nvSpPr>
        <p:spPr>
          <a:xfrm>
            <a:off x="1003177" y="4598633"/>
            <a:ext cx="559293" cy="559293"/>
          </a:xfrm>
          <a:custGeom>
            <a:avLst/>
            <a:gdLst>
              <a:gd name="connsiteX0" fmla="*/ 559293 w 559293"/>
              <a:gd name="connsiteY0" fmla="*/ 559293 h 559293"/>
              <a:gd name="connsiteX1" fmla="*/ 514905 w 559293"/>
              <a:gd name="connsiteY1" fmla="*/ 550416 h 559293"/>
              <a:gd name="connsiteX2" fmla="*/ 461639 w 559293"/>
              <a:gd name="connsiteY2" fmla="*/ 532660 h 559293"/>
              <a:gd name="connsiteX3" fmla="*/ 443883 w 559293"/>
              <a:gd name="connsiteY3" fmla="*/ 514905 h 559293"/>
              <a:gd name="connsiteX4" fmla="*/ 390617 w 559293"/>
              <a:gd name="connsiteY4" fmla="*/ 497150 h 559293"/>
              <a:gd name="connsiteX5" fmla="*/ 363984 w 559293"/>
              <a:gd name="connsiteY5" fmla="*/ 488272 h 559293"/>
              <a:gd name="connsiteX6" fmla="*/ 337351 w 559293"/>
              <a:gd name="connsiteY6" fmla="*/ 479394 h 559293"/>
              <a:gd name="connsiteX7" fmla="*/ 284085 w 559293"/>
              <a:gd name="connsiteY7" fmla="*/ 452761 h 559293"/>
              <a:gd name="connsiteX8" fmla="*/ 257452 w 559293"/>
              <a:gd name="connsiteY8" fmla="*/ 435006 h 559293"/>
              <a:gd name="connsiteX9" fmla="*/ 230819 w 559293"/>
              <a:gd name="connsiteY9" fmla="*/ 426128 h 559293"/>
              <a:gd name="connsiteX10" fmla="*/ 204186 w 559293"/>
              <a:gd name="connsiteY10" fmla="*/ 408373 h 559293"/>
              <a:gd name="connsiteX11" fmla="*/ 186431 w 559293"/>
              <a:gd name="connsiteY11" fmla="*/ 390617 h 559293"/>
              <a:gd name="connsiteX12" fmla="*/ 159798 w 559293"/>
              <a:gd name="connsiteY12" fmla="*/ 381740 h 559293"/>
              <a:gd name="connsiteX13" fmla="*/ 124287 w 559293"/>
              <a:gd name="connsiteY13" fmla="*/ 337351 h 559293"/>
              <a:gd name="connsiteX14" fmla="*/ 97654 w 559293"/>
              <a:gd name="connsiteY14" fmla="*/ 319596 h 559293"/>
              <a:gd name="connsiteX15" fmla="*/ 62143 w 559293"/>
              <a:gd name="connsiteY15" fmla="*/ 239697 h 559293"/>
              <a:gd name="connsiteX16" fmla="*/ 53266 w 559293"/>
              <a:gd name="connsiteY16" fmla="*/ 213064 h 559293"/>
              <a:gd name="connsiteX17" fmla="*/ 35510 w 559293"/>
              <a:gd name="connsiteY17" fmla="*/ 195309 h 559293"/>
              <a:gd name="connsiteX18" fmla="*/ 26633 w 559293"/>
              <a:gd name="connsiteY18" fmla="*/ 150920 h 559293"/>
              <a:gd name="connsiteX19" fmla="*/ 8877 w 559293"/>
              <a:gd name="connsiteY19" fmla="*/ 97654 h 559293"/>
              <a:gd name="connsiteX20" fmla="*/ 0 w 559293"/>
              <a:gd name="connsiteY20" fmla="*/ 71021 h 559293"/>
              <a:gd name="connsiteX21" fmla="*/ 0 w 559293"/>
              <a:gd name="connsiteY21" fmla="*/ 0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9293" h="559293">
                <a:moveTo>
                  <a:pt x="559293" y="559293"/>
                </a:moveTo>
                <a:cubicBezTo>
                  <a:pt x="544497" y="556334"/>
                  <a:pt x="529462" y="554386"/>
                  <a:pt x="514905" y="550416"/>
                </a:cubicBezTo>
                <a:cubicBezTo>
                  <a:pt x="496849" y="545492"/>
                  <a:pt x="461639" y="532660"/>
                  <a:pt x="461639" y="532660"/>
                </a:cubicBezTo>
                <a:cubicBezTo>
                  <a:pt x="455720" y="526742"/>
                  <a:pt x="451369" y="518648"/>
                  <a:pt x="443883" y="514905"/>
                </a:cubicBezTo>
                <a:cubicBezTo>
                  <a:pt x="427143" y="506535"/>
                  <a:pt x="408372" y="503068"/>
                  <a:pt x="390617" y="497150"/>
                </a:cubicBezTo>
                <a:lnTo>
                  <a:pt x="363984" y="488272"/>
                </a:lnTo>
                <a:cubicBezTo>
                  <a:pt x="355106" y="485313"/>
                  <a:pt x="345137" y="484585"/>
                  <a:pt x="337351" y="479394"/>
                </a:cubicBezTo>
                <a:cubicBezTo>
                  <a:pt x="261025" y="428511"/>
                  <a:pt x="357595" y="489516"/>
                  <a:pt x="284085" y="452761"/>
                </a:cubicBezTo>
                <a:cubicBezTo>
                  <a:pt x="274542" y="447989"/>
                  <a:pt x="266995" y="439778"/>
                  <a:pt x="257452" y="435006"/>
                </a:cubicBezTo>
                <a:cubicBezTo>
                  <a:pt x="249082" y="430821"/>
                  <a:pt x="239189" y="430313"/>
                  <a:pt x="230819" y="426128"/>
                </a:cubicBezTo>
                <a:cubicBezTo>
                  <a:pt x="221276" y="421356"/>
                  <a:pt x="212517" y="415038"/>
                  <a:pt x="204186" y="408373"/>
                </a:cubicBezTo>
                <a:cubicBezTo>
                  <a:pt x="197650" y="403144"/>
                  <a:pt x="193608" y="394923"/>
                  <a:pt x="186431" y="390617"/>
                </a:cubicBezTo>
                <a:cubicBezTo>
                  <a:pt x="178407" y="385802"/>
                  <a:pt x="168676" y="384699"/>
                  <a:pt x="159798" y="381740"/>
                </a:cubicBezTo>
                <a:cubicBezTo>
                  <a:pt x="146616" y="361968"/>
                  <a:pt x="142356" y="351806"/>
                  <a:pt x="124287" y="337351"/>
                </a:cubicBezTo>
                <a:cubicBezTo>
                  <a:pt x="115956" y="330686"/>
                  <a:pt x="106532" y="325514"/>
                  <a:pt x="97654" y="319596"/>
                </a:cubicBezTo>
                <a:cubicBezTo>
                  <a:pt x="76525" y="256208"/>
                  <a:pt x="90281" y="281902"/>
                  <a:pt x="62143" y="239697"/>
                </a:cubicBezTo>
                <a:cubicBezTo>
                  <a:pt x="59184" y="230819"/>
                  <a:pt x="58081" y="221088"/>
                  <a:pt x="53266" y="213064"/>
                </a:cubicBezTo>
                <a:cubicBezTo>
                  <a:pt x="48960" y="205887"/>
                  <a:pt x="38807" y="203002"/>
                  <a:pt x="35510" y="195309"/>
                </a:cubicBezTo>
                <a:cubicBezTo>
                  <a:pt x="29566" y="181440"/>
                  <a:pt x="30603" y="165478"/>
                  <a:pt x="26633" y="150920"/>
                </a:cubicBezTo>
                <a:cubicBezTo>
                  <a:pt x="21709" y="132864"/>
                  <a:pt x="14795" y="115409"/>
                  <a:pt x="8877" y="97654"/>
                </a:cubicBezTo>
                <a:cubicBezTo>
                  <a:pt x="5918" y="88776"/>
                  <a:pt x="0" y="80379"/>
                  <a:pt x="0" y="71021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024" name="Полилиния 1023"/>
          <p:cNvSpPr/>
          <p:nvPr/>
        </p:nvSpPr>
        <p:spPr>
          <a:xfrm>
            <a:off x="1020932" y="3444536"/>
            <a:ext cx="2494649" cy="1056443"/>
          </a:xfrm>
          <a:custGeom>
            <a:avLst/>
            <a:gdLst>
              <a:gd name="connsiteX0" fmla="*/ 0 w 2494649"/>
              <a:gd name="connsiteY0" fmla="*/ 1056443 h 1056443"/>
              <a:gd name="connsiteX1" fmla="*/ 26633 w 2494649"/>
              <a:gd name="connsiteY1" fmla="*/ 941033 h 1056443"/>
              <a:gd name="connsiteX2" fmla="*/ 44388 w 2494649"/>
              <a:gd name="connsiteY2" fmla="*/ 914400 h 1056443"/>
              <a:gd name="connsiteX3" fmla="*/ 133165 w 2494649"/>
              <a:gd name="connsiteY3" fmla="*/ 843379 h 1056443"/>
              <a:gd name="connsiteX4" fmla="*/ 159798 w 2494649"/>
              <a:gd name="connsiteY4" fmla="*/ 834501 h 1056443"/>
              <a:gd name="connsiteX5" fmla="*/ 186431 w 2494649"/>
              <a:gd name="connsiteY5" fmla="*/ 816746 h 1056443"/>
              <a:gd name="connsiteX6" fmla="*/ 213064 w 2494649"/>
              <a:gd name="connsiteY6" fmla="*/ 807868 h 1056443"/>
              <a:gd name="connsiteX7" fmla="*/ 239697 w 2494649"/>
              <a:gd name="connsiteY7" fmla="*/ 790113 h 1056443"/>
              <a:gd name="connsiteX8" fmla="*/ 275208 w 2494649"/>
              <a:gd name="connsiteY8" fmla="*/ 781235 h 1056443"/>
              <a:gd name="connsiteX9" fmla="*/ 346229 w 2494649"/>
              <a:gd name="connsiteY9" fmla="*/ 763480 h 1056443"/>
              <a:gd name="connsiteX10" fmla="*/ 390618 w 2494649"/>
              <a:gd name="connsiteY10" fmla="*/ 727969 h 1056443"/>
              <a:gd name="connsiteX11" fmla="*/ 443884 w 2494649"/>
              <a:gd name="connsiteY11" fmla="*/ 710214 h 1056443"/>
              <a:gd name="connsiteX12" fmla="*/ 497150 w 2494649"/>
              <a:gd name="connsiteY12" fmla="*/ 692458 h 1056443"/>
              <a:gd name="connsiteX13" fmla="*/ 523783 w 2494649"/>
              <a:gd name="connsiteY13" fmla="*/ 683581 h 1056443"/>
              <a:gd name="connsiteX14" fmla="*/ 683581 w 2494649"/>
              <a:gd name="connsiteY14" fmla="*/ 674703 h 1056443"/>
              <a:gd name="connsiteX15" fmla="*/ 719091 w 2494649"/>
              <a:gd name="connsiteY15" fmla="*/ 665825 h 1056443"/>
              <a:gd name="connsiteX16" fmla="*/ 745724 w 2494649"/>
              <a:gd name="connsiteY16" fmla="*/ 648070 h 1056443"/>
              <a:gd name="connsiteX17" fmla="*/ 772357 w 2494649"/>
              <a:gd name="connsiteY17" fmla="*/ 639192 h 1056443"/>
              <a:gd name="connsiteX18" fmla="*/ 816746 w 2494649"/>
              <a:gd name="connsiteY18" fmla="*/ 612559 h 1056443"/>
              <a:gd name="connsiteX19" fmla="*/ 843379 w 2494649"/>
              <a:gd name="connsiteY19" fmla="*/ 585926 h 1056443"/>
              <a:gd name="connsiteX20" fmla="*/ 870012 w 2494649"/>
              <a:gd name="connsiteY20" fmla="*/ 568171 h 1056443"/>
              <a:gd name="connsiteX21" fmla="*/ 887767 w 2494649"/>
              <a:gd name="connsiteY21" fmla="*/ 550415 h 1056443"/>
              <a:gd name="connsiteX22" fmla="*/ 958788 w 2494649"/>
              <a:gd name="connsiteY22" fmla="*/ 497149 h 1056443"/>
              <a:gd name="connsiteX23" fmla="*/ 994299 w 2494649"/>
              <a:gd name="connsiteY23" fmla="*/ 452761 h 1056443"/>
              <a:gd name="connsiteX24" fmla="*/ 1020932 w 2494649"/>
              <a:gd name="connsiteY24" fmla="*/ 399495 h 1056443"/>
              <a:gd name="connsiteX25" fmla="*/ 1047565 w 2494649"/>
              <a:gd name="connsiteY25" fmla="*/ 381740 h 1056443"/>
              <a:gd name="connsiteX26" fmla="*/ 1109709 w 2494649"/>
              <a:gd name="connsiteY26" fmla="*/ 337351 h 1056443"/>
              <a:gd name="connsiteX27" fmla="*/ 1154097 w 2494649"/>
              <a:gd name="connsiteY27" fmla="*/ 301841 h 1056443"/>
              <a:gd name="connsiteX28" fmla="*/ 1189608 w 2494649"/>
              <a:gd name="connsiteY28" fmla="*/ 266330 h 1056443"/>
              <a:gd name="connsiteX29" fmla="*/ 1216241 w 2494649"/>
              <a:gd name="connsiteY29" fmla="*/ 248575 h 1056443"/>
              <a:gd name="connsiteX30" fmla="*/ 1233996 w 2494649"/>
              <a:gd name="connsiteY30" fmla="*/ 230819 h 1056443"/>
              <a:gd name="connsiteX31" fmla="*/ 1287262 w 2494649"/>
              <a:gd name="connsiteY31" fmla="*/ 213064 h 1056443"/>
              <a:gd name="connsiteX32" fmla="*/ 1322773 w 2494649"/>
              <a:gd name="connsiteY32" fmla="*/ 159798 h 1056443"/>
              <a:gd name="connsiteX33" fmla="*/ 1340528 w 2494649"/>
              <a:gd name="connsiteY33" fmla="*/ 133165 h 1056443"/>
              <a:gd name="connsiteX34" fmla="*/ 1447060 w 2494649"/>
              <a:gd name="connsiteY34" fmla="*/ 97654 h 1056443"/>
              <a:gd name="connsiteX35" fmla="*/ 1473693 w 2494649"/>
              <a:gd name="connsiteY35" fmla="*/ 88777 h 1056443"/>
              <a:gd name="connsiteX36" fmla="*/ 1500326 w 2494649"/>
              <a:gd name="connsiteY36" fmla="*/ 79899 h 1056443"/>
              <a:gd name="connsiteX37" fmla="*/ 1571348 w 2494649"/>
              <a:gd name="connsiteY37" fmla="*/ 62144 h 1056443"/>
              <a:gd name="connsiteX38" fmla="*/ 1597981 w 2494649"/>
              <a:gd name="connsiteY38" fmla="*/ 53266 h 1056443"/>
              <a:gd name="connsiteX39" fmla="*/ 1633491 w 2494649"/>
              <a:gd name="connsiteY39" fmla="*/ 44388 h 1056443"/>
              <a:gd name="connsiteX40" fmla="*/ 1731146 w 2494649"/>
              <a:gd name="connsiteY40" fmla="*/ 17755 h 1056443"/>
              <a:gd name="connsiteX41" fmla="*/ 1766656 w 2494649"/>
              <a:gd name="connsiteY41" fmla="*/ 8878 h 1056443"/>
              <a:gd name="connsiteX42" fmla="*/ 1864311 w 2494649"/>
              <a:gd name="connsiteY42" fmla="*/ 0 h 1056443"/>
              <a:gd name="connsiteX43" fmla="*/ 2121763 w 2494649"/>
              <a:gd name="connsiteY43" fmla="*/ 8878 h 1056443"/>
              <a:gd name="connsiteX44" fmla="*/ 2148396 w 2494649"/>
              <a:gd name="connsiteY44" fmla="*/ 17755 h 1056443"/>
              <a:gd name="connsiteX45" fmla="*/ 2166151 w 2494649"/>
              <a:gd name="connsiteY45" fmla="*/ 35511 h 1056443"/>
              <a:gd name="connsiteX46" fmla="*/ 2219418 w 2494649"/>
              <a:gd name="connsiteY46" fmla="*/ 53266 h 1056443"/>
              <a:gd name="connsiteX47" fmla="*/ 2281561 w 2494649"/>
              <a:gd name="connsiteY47" fmla="*/ 71021 h 1056443"/>
              <a:gd name="connsiteX48" fmla="*/ 2334827 w 2494649"/>
              <a:gd name="connsiteY48" fmla="*/ 88777 h 1056443"/>
              <a:gd name="connsiteX49" fmla="*/ 2361460 w 2494649"/>
              <a:gd name="connsiteY49" fmla="*/ 97654 h 1056443"/>
              <a:gd name="connsiteX50" fmla="*/ 2405849 w 2494649"/>
              <a:gd name="connsiteY50" fmla="*/ 124287 h 1056443"/>
              <a:gd name="connsiteX51" fmla="*/ 2423604 w 2494649"/>
              <a:gd name="connsiteY51" fmla="*/ 142043 h 1056443"/>
              <a:gd name="connsiteX52" fmla="*/ 2450237 w 2494649"/>
              <a:gd name="connsiteY52" fmla="*/ 159798 h 1056443"/>
              <a:gd name="connsiteX53" fmla="*/ 2459115 w 2494649"/>
              <a:gd name="connsiteY53" fmla="*/ 186431 h 1056443"/>
              <a:gd name="connsiteX54" fmla="*/ 2485748 w 2494649"/>
              <a:gd name="connsiteY54" fmla="*/ 204186 h 1056443"/>
              <a:gd name="connsiteX55" fmla="*/ 2494625 w 2494649"/>
              <a:gd name="connsiteY55" fmla="*/ 239697 h 105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494649" h="1056443">
                <a:moveTo>
                  <a:pt x="0" y="1056443"/>
                </a:moveTo>
                <a:cubicBezTo>
                  <a:pt x="4093" y="1027794"/>
                  <a:pt x="8908" y="967620"/>
                  <a:pt x="26633" y="941033"/>
                </a:cubicBezTo>
                <a:cubicBezTo>
                  <a:pt x="32551" y="932155"/>
                  <a:pt x="37444" y="922501"/>
                  <a:pt x="44388" y="914400"/>
                </a:cubicBezTo>
                <a:cubicBezTo>
                  <a:pt x="63784" y="891771"/>
                  <a:pt x="105747" y="852519"/>
                  <a:pt x="133165" y="843379"/>
                </a:cubicBezTo>
                <a:cubicBezTo>
                  <a:pt x="142043" y="840420"/>
                  <a:pt x="151428" y="838686"/>
                  <a:pt x="159798" y="834501"/>
                </a:cubicBezTo>
                <a:cubicBezTo>
                  <a:pt x="169341" y="829729"/>
                  <a:pt x="176888" y="821518"/>
                  <a:pt x="186431" y="816746"/>
                </a:cubicBezTo>
                <a:cubicBezTo>
                  <a:pt x="194801" y="812561"/>
                  <a:pt x="204694" y="812053"/>
                  <a:pt x="213064" y="807868"/>
                </a:cubicBezTo>
                <a:cubicBezTo>
                  <a:pt x="222607" y="803096"/>
                  <a:pt x="229890" y="794316"/>
                  <a:pt x="239697" y="790113"/>
                </a:cubicBezTo>
                <a:cubicBezTo>
                  <a:pt x="250912" y="785307"/>
                  <a:pt x="263297" y="783882"/>
                  <a:pt x="275208" y="781235"/>
                </a:cubicBezTo>
                <a:cubicBezTo>
                  <a:pt x="339488" y="766950"/>
                  <a:pt x="298636" y="779343"/>
                  <a:pt x="346229" y="763480"/>
                </a:cubicBezTo>
                <a:cubicBezTo>
                  <a:pt x="360987" y="748722"/>
                  <a:pt x="370459" y="736928"/>
                  <a:pt x="390618" y="727969"/>
                </a:cubicBezTo>
                <a:cubicBezTo>
                  <a:pt x="407721" y="720368"/>
                  <a:pt x="426129" y="716132"/>
                  <a:pt x="443884" y="710214"/>
                </a:cubicBezTo>
                <a:lnTo>
                  <a:pt x="497150" y="692458"/>
                </a:lnTo>
                <a:cubicBezTo>
                  <a:pt x="506028" y="689499"/>
                  <a:pt x="514440" y="684100"/>
                  <a:pt x="523783" y="683581"/>
                </a:cubicBezTo>
                <a:lnTo>
                  <a:pt x="683581" y="674703"/>
                </a:lnTo>
                <a:cubicBezTo>
                  <a:pt x="695418" y="671744"/>
                  <a:pt x="707877" y="670631"/>
                  <a:pt x="719091" y="665825"/>
                </a:cubicBezTo>
                <a:cubicBezTo>
                  <a:pt x="728898" y="661622"/>
                  <a:pt x="736181" y="652842"/>
                  <a:pt x="745724" y="648070"/>
                </a:cubicBezTo>
                <a:cubicBezTo>
                  <a:pt x="754094" y="643885"/>
                  <a:pt x="763479" y="642151"/>
                  <a:pt x="772357" y="639192"/>
                </a:cubicBezTo>
                <a:cubicBezTo>
                  <a:pt x="827659" y="583893"/>
                  <a:pt x="747593" y="658661"/>
                  <a:pt x="816746" y="612559"/>
                </a:cubicBezTo>
                <a:cubicBezTo>
                  <a:pt x="827192" y="605595"/>
                  <a:pt x="833734" y="593963"/>
                  <a:pt x="843379" y="585926"/>
                </a:cubicBezTo>
                <a:cubicBezTo>
                  <a:pt x="851576" y="579096"/>
                  <a:pt x="861681" y="574836"/>
                  <a:pt x="870012" y="568171"/>
                </a:cubicBezTo>
                <a:cubicBezTo>
                  <a:pt x="876548" y="562942"/>
                  <a:pt x="881071" y="555437"/>
                  <a:pt x="887767" y="550415"/>
                </a:cubicBezTo>
                <a:cubicBezTo>
                  <a:pt x="968074" y="490185"/>
                  <a:pt x="918070" y="537870"/>
                  <a:pt x="958788" y="497149"/>
                </a:cubicBezTo>
                <a:cubicBezTo>
                  <a:pt x="981103" y="430206"/>
                  <a:pt x="948406" y="510126"/>
                  <a:pt x="994299" y="452761"/>
                </a:cubicBezTo>
                <a:cubicBezTo>
                  <a:pt x="1052063" y="380557"/>
                  <a:pt x="946095" y="474332"/>
                  <a:pt x="1020932" y="399495"/>
                </a:cubicBezTo>
                <a:cubicBezTo>
                  <a:pt x="1028477" y="391950"/>
                  <a:pt x="1039464" y="388684"/>
                  <a:pt x="1047565" y="381740"/>
                </a:cubicBezTo>
                <a:cubicBezTo>
                  <a:pt x="1101183" y="335782"/>
                  <a:pt x="1060772" y="353664"/>
                  <a:pt x="1109709" y="337351"/>
                </a:cubicBezTo>
                <a:cubicBezTo>
                  <a:pt x="1152973" y="272453"/>
                  <a:pt x="1099521" y="340823"/>
                  <a:pt x="1154097" y="301841"/>
                </a:cubicBezTo>
                <a:cubicBezTo>
                  <a:pt x="1167719" y="292111"/>
                  <a:pt x="1175679" y="275616"/>
                  <a:pt x="1189608" y="266330"/>
                </a:cubicBezTo>
                <a:cubicBezTo>
                  <a:pt x="1198486" y="260412"/>
                  <a:pt x="1207910" y="255240"/>
                  <a:pt x="1216241" y="248575"/>
                </a:cubicBezTo>
                <a:cubicBezTo>
                  <a:pt x="1222777" y="243346"/>
                  <a:pt x="1226510" y="234562"/>
                  <a:pt x="1233996" y="230819"/>
                </a:cubicBezTo>
                <a:cubicBezTo>
                  <a:pt x="1250736" y="222449"/>
                  <a:pt x="1287262" y="213064"/>
                  <a:pt x="1287262" y="213064"/>
                </a:cubicBezTo>
                <a:lnTo>
                  <a:pt x="1322773" y="159798"/>
                </a:lnTo>
                <a:cubicBezTo>
                  <a:pt x="1328691" y="150920"/>
                  <a:pt x="1330406" y="136539"/>
                  <a:pt x="1340528" y="133165"/>
                </a:cubicBezTo>
                <a:lnTo>
                  <a:pt x="1447060" y="97654"/>
                </a:lnTo>
                <a:lnTo>
                  <a:pt x="1473693" y="88777"/>
                </a:lnTo>
                <a:cubicBezTo>
                  <a:pt x="1482571" y="85818"/>
                  <a:pt x="1491247" y="82169"/>
                  <a:pt x="1500326" y="79899"/>
                </a:cubicBezTo>
                <a:cubicBezTo>
                  <a:pt x="1524000" y="73981"/>
                  <a:pt x="1548198" y="69861"/>
                  <a:pt x="1571348" y="62144"/>
                </a:cubicBezTo>
                <a:cubicBezTo>
                  <a:pt x="1580226" y="59185"/>
                  <a:pt x="1588983" y="55837"/>
                  <a:pt x="1597981" y="53266"/>
                </a:cubicBezTo>
                <a:cubicBezTo>
                  <a:pt x="1609713" y="49914"/>
                  <a:pt x="1621805" y="47894"/>
                  <a:pt x="1633491" y="44388"/>
                </a:cubicBezTo>
                <a:cubicBezTo>
                  <a:pt x="1752249" y="8760"/>
                  <a:pt x="1627144" y="40866"/>
                  <a:pt x="1731146" y="17755"/>
                </a:cubicBezTo>
                <a:cubicBezTo>
                  <a:pt x="1743056" y="15108"/>
                  <a:pt x="1754562" y="10490"/>
                  <a:pt x="1766656" y="8878"/>
                </a:cubicBezTo>
                <a:cubicBezTo>
                  <a:pt x="1799055" y="4558"/>
                  <a:pt x="1831759" y="2959"/>
                  <a:pt x="1864311" y="0"/>
                </a:cubicBezTo>
                <a:cubicBezTo>
                  <a:pt x="1950128" y="2959"/>
                  <a:pt x="2036062" y="3522"/>
                  <a:pt x="2121763" y="8878"/>
                </a:cubicBezTo>
                <a:cubicBezTo>
                  <a:pt x="2131103" y="9462"/>
                  <a:pt x="2140372" y="12940"/>
                  <a:pt x="2148396" y="17755"/>
                </a:cubicBezTo>
                <a:cubicBezTo>
                  <a:pt x="2155573" y="22061"/>
                  <a:pt x="2158665" y="31768"/>
                  <a:pt x="2166151" y="35511"/>
                </a:cubicBezTo>
                <a:cubicBezTo>
                  <a:pt x="2182891" y="43881"/>
                  <a:pt x="2201662" y="47348"/>
                  <a:pt x="2219418" y="53266"/>
                </a:cubicBezTo>
                <a:cubicBezTo>
                  <a:pt x="2308970" y="83116"/>
                  <a:pt x="2170030" y="37561"/>
                  <a:pt x="2281561" y="71021"/>
                </a:cubicBezTo>
                <a:cubicBezTo>
                  <a:pt x="2299488" y="76399"/>
                  <a:pt x="2317072" y="82859"/>
                  <a:pt x="2334827" y="88777"/>
                </a:cubicBezTo>
                <a:lnTo>
                  <a:pt x="2361460" y="97654"/>
                </a:lnTo>
                <a:cubicBezTo>
                  <a:pt x="2406452" y="142646"/>
                  <a:pt x="2348223" y="89711"/>
                  <a:pt x="2405849" y="124287"/>
                </a:cubicBezTo>
                <a:cubicBezTo>
                  <a:pt x="2413026" y="128593"/>
                  <a:pt x="2417068" y="136814"/>
                  <a:pt x="2423604" y="142043"/>
                </a:cubicBezTo>
                <a:cubicBezTo>
                  <a:pt x="2431935" y="148708"/>
                  <a:pt x="2441359" y="153880"/>
                  <a:pt x="2450237" y="159798"/>
                </a:cubicBezTo>
                <a:cubicBezTo>
                  <a:pt x="2453196" y="168676"/>
                  <a:pt x="2453269" y="179124"/>
                  <a:pt x="2459115" y="186431"/>
                </a:cubicBezTo>
                <a:cubicBezTo>
                  <a:pt x="2465780" y="194762"/>
                  <a:pt x="2479083" y="195854"/>
                  <a:pt x="2485748" y="204186"/>
                </a:cubicBezTo>
                <a:cubicBezTo>
                  <a:pt x="2495561" y="216452"/>
                  <a:pt x="2494625" y="226892"/>
                  <a:pt x="2494625" y="239697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025" name="Полилиния 1024"/>
          <p:cNvSpPr/>
          <p:nvPr/>
        </p:nvSpPr>
        <p:spPr>
          <a:xfrm>
            <a:off x="2979312" y="3675355"/>
            <a:ext cx="651655" cy="648070"/>
          </a:xfrm>
          <a:custGeom>
            <a:avLst/>
            <a:gdLst>
              <a:gd name="connsiteX0" fmla="*/ 589511 w 651655"/>
              <a:gd name="connsiteY0" fmla="*/ 35511 h 648070"/>
              <a:gd name="connsiteX1" fmla="*/ 616144 w 651655"/>
              <a:gd name="connsiteY1" fmla="*/ 115410 h 648070"/>
              <a:gd name="connsiteX2" fmla="*/ 633900 w 651655"/>
              <a:gd name="connsiteY2" fmla="*/ 177554 h 648070"/>
              <a:gd name="connsiteX3" fmla="*/ 642777 w 651655"/>
              <a:gd name="connsiteY3" fmla="*/ 239697 h 648070"/>
              <a:gd name="connsiteX4" fmla="*/ 651655 w 651655"/>
              <a:gd name="connsiteY4" fmla="*/ 292963 h 648070"/>
              <a:gd name="connsiteX5" fmla="*/ 642777 w 651655"/>
              <a:gd name="connsiteY5" fmla="*/ 479395 h 648070"/>
              <a:gd name="connsiteX6" fmla="*/ 633900 w 651655"/>
              <a:gd name="connsiteY6" fmla="*/ 506028 h 648070"/>
              <a:gd name="connsiteX7" fmla="*/ 616144 w 651655"/>
              <a:gd name="connsiteY7" fmla="*/ 523783 h 648070"/>
              <a:gd name="connsiteX8" fmla="*/ 607267 w 651655"/>
              <a:gd name="connsiteY8" fmla="*/ 550416 h 648070"/>
              <a:gd name="connsiteX9" fmla="*/ 554001 w 651655"/>
              <a:gd name="connsiteY9" fmla="*/ 568171 h 648070"/>
              <a:gd name="connsiteX10" fmla="*/ 420836 w 651655"/>
              <a:gd name="connsiteY10" fmla="*/ 612560 h 648070"/>
              <a:gd name="connsiteX11" fmla="*/ 340937 w 651655"/>
              <a:gd name="connsiteY11" fmla="*/ 639193 h 648070"/>
              <a:gd name="connsiteX12" fmla="*/ 314304 w 651655"/>
              <a:gd name="connsiteY12" fmla="*/ 648070 h 648070"/>
              <a:gd name="connsiteX13" fmla="*/ 198894 w 651655"/>
              <a:gd name="connsiteY13" fmla="*/ 639193 h 648070"/>
              <a:gd name="connsiteX14" fmla="*/ 136750 w 651655"/>
              <a:gd name="connsiteY14" fmla="*/ 594804 h 648070"/>
              <a:gd name="connsiteX15" fmla="*/ 118995 w 651655"/>
              <a:gd name="connsiteY15" fmla="*/ 568171 h 648070"/>
              <a:gd name="connsiteX16" fmla="*/ 101239 w 651655"/>
              <a:gd name="connsiteY16" fmla="*/ 514905 h 648070"/>
              <a:gd name="connsiteX17" fmla="*/ 74606 w 651655"/>
              <a:gd name="connsiteY17" fmla="*/ 497150 h 648070"/>
              <a:gd name="connsiteX18" fmla="*/ 56851 w 651655"/>
              <a:gd name="connsiteY18" fmla="*/ 470517 h 648070"/>
              <a:gd name="connsiteX19" fmla="*/ 39096 w 651655"/>
              <a:gd name="connsiteY19" fmla="*/ 417251 h 648070"/>
              <a:gd name="connsiteX20" fmla="*/ 30218 w 651655"/>
              <a:gd name="connsiteY20" fmla="*/ 390618 h 648070"/>
              <a:gd name="connsiteX21" fmla="*/ 12463 w 651655"/>
              <a:gd name="connsiteY21" fmla="*/ 372862 h 648070"/>
              <a:gd name="connsiteX22" fmla="*/ 12463 w 651655"/>
              <a:gd name="connsiteY22" fmla="*/ 248575 h 648070"/>
              <a:gd name="connsiteX23" fmla="*/ 30218 w 651655"/>
              <a:gd name="connsiteY23" fmla="*/ 195309 h 648070"/>
              <a:gd name="connsiteX24" fmla="*/ 65729 w 651655"/>
              <a:gd name="connsiteY24" fmla="*/ 150921 h 648070"/>
              <a:gd name="connsiteX25" fmla="*/ 83484 w 651655"/>
              <a:gd name="connsiteY25" fmla="*/ 124288 h 648070"/>
              <a:gd name="connsiteX26" fmla="*/ 154505 w 651655"/>
              <a:gd name="connsiteY26" fmla="*/ 71022 h 648070"/>
              <a:gd name="connsiteX27" fmla="*/ 234405 w 651655"/>
              <a:gd name="connsiteY27" fmla="*/ 44389 h 648070"/>
              <a:gd name="connsiteX28" fmla="*/ 261038 w 651655"/>
              <a:gd name="connsiteY28" fmla="*/ 35511 h 648070"/>
              <a:gd name="connsiteX29" fmla="*/ 305426 w 651655"/>
              <a:gd name="connsiteY29" fmla="*/ 26633 h 648070"/>
              <a:gd name="connsiteX30" fmla="*/ 358692 w 651655"/>
              <a:gd name="connsiteY30" fmla="*/ 8878 h 648070"/>
              <a:gd name="connsiteX31" fmla="*/ 385325 w 651655"/>
              <a:gd name="connsiteY31" fmla="*/ 0 h 648070"/>
              <a:gd name="connsiteX32" fmla="*/ 518490 w 651655"/>
              <a:gd name="connsiteY32" fmla="*/ 26633 h 648070"/>
              <a:gd name="connsiteX33" fmla="*/ 545123 w 651655"/>
              <a:gd name="connsiteY33" fmla="*/ 35511 h 648070"/>
              <a:gd name="connsiteX34" fmla="*/ 589511 w 651655"/>
              <a:gd name="connsiteY34" fmla="*/ 35511 h 64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51655" h="648070">
                <a:moveTo>
                  <a:pt x="589511" y="35511"/>
                </a:moveTo>
                <a:lnTo>
                  <a:pt x="616144" y="115410"/>
                </a:lnTo>
                <a:cubicBezTo>
                  <a:pt x="623751" y="138230"/>
                  <a:pt x="629441" y="153029"/>
                  <a:pt x="633900" y="177554"/>
                </a:cubicBezTo>
                <a:cubicBezTo>
                  <a:pt x="637643" y="198141"/>
                  <a:pt x="639595" y="219016"/>
                  <a:pt x="642777" y="239697"/>
                </a:cubicBezTo>
                <a:cubicBezTo>
                  <a:pt x="645514" y="257488"/>
                  <a:pt x="648696" y="275208"/>
                  <a:pt x="651655" y="292963"/>
                </a:cubicBezTo>
                <a:cubicBezTo>
                  <a:pt x="648696" y="355107"/>
                  <a:pt x="647944" y="417395"/>
                  <a:pt x="642777" y="479395"/>
                </a:cubicBezTo>
                <a:cubicBezTo>
                  <a:pt x="642000" y="488720"/>
                  <a:pt x="638715" y="498004"/>
                  <a:pt x="633900" y="506028"/>
                </a:cubicBezTo>
                <a:cubicBezTo>
                  <a:pt x="629594" y="513205"/>
                  <a:pt x="622063" y="517865"/>
                  <a:pt x="616144" y="523783"/>
                </a:cubicBezTo>
                <a:cubicBezTo>
                  <a:pt x="613185" y="532661"/>
                  <a:pt x="614882" y="544977"/>
                  <a:pt x="607267" y="550416"/>
                </a:cubicBezTo>
                <a:cubicBezTo>
                  <a:pt x="592037" y="561294"/>
                  <a:pt x="571756" y="562253"/>
                  <a:pt x="554001" y="568171"/>
                </a:cubicBezTo>
                <a:lnTo>
                  <a:pt x="420836" y="612560"/>
                </a:lnTo>
                <a:lnTo>
                  <a:pt x="340937" y="639193"/>
                </a:lnTo>
                <a:lnTo>
                  <a:pt x="314304" y="648070"/>
                </a:lnTo>
                <a:cubicBezTo>
                  <a:pt x="275834" y="645111"/>
                  <a:pt x="237180" y="643979"/>
                  <a:pt x="198894" y="639193"/>
                </a:cubicBezTo>
                <a:cubicBezTo>
                  <a:pt x="171386" y="635755"/>
                  <a:pt x="152035" y="617731"/>
                  <a:pt x="136750" y="594804"/>
                </a:cubicBezTo>
                <a:cubicBezTo>
                  <a:pt x="130832" y="585926"/>
                  <a:pt x="123328" y="577921"/>
                  <a:pt x="118995" y="568171"/>
                </a:cubicBezTo>
                <a:cubicBezTo>
                  <a:pt x="111394" y="551068"/>
                  <a:pt x="116812" y="525287"/>
                  <a:pt x="101239" y="514905"/>
                </a:cubicBezTo>
                <a:lnTo>
                  <a:pt x="74606" y="497150"/>
                </a:lnTo>
                <a:cubicBezTo>
                  <a:pt x="68688" y="488272"/>
                  <a:pt x="61184" y="480267"/>
                  <a:pt x="56851" y="470517"/>
                </a:cubicBezTo>
                <a:cubicBezTo>
                  <a:pt x="49250" y="453414"/>
                  <a:pt x="45014" y="435006"/>
                  <a:pt x="39096" y="417251"/>
                </a:cubicBezTo>
                <a:cubicBezTo>
                  <a:pt x="36137" y="408373"/>
                  <a:pt x="36835" y="397235"/>
                  <a:pt x="30218" y="390618"/>
                </a:cubicBezTo>
                <a:lnTo>
                  <a:pt x="12463" y="372862"/>
                </a:lnTo>
                <a:cubicBezTo>
                  <a:pt x="-5038" y="320361"/>
                  <a:pt x="-3247" y="337596"/>
                  <a:pt x="12463" y="248575"/>
                </a:cubicBezTo>
                <a:cubicBezTo>
                  <a:pt x="15716" y="230144"/>
                  <a:pt x="19837" y="210882"/>
                  <a:pt x="30218" y="195309"/>
                </a:cubicBezTo>
                <a:cubicBezTo>
                  <a:pt x="84866" y="113336"/>
                  <a:pt x="15129" y="214170"/>
                  <a:pt x="65729" y="150921"/>
                </a:cubicBezTo>
                <a:cubicBezTo>
                  <a:pt x="72394" y="142590"/>
                  <a:pt x="76819" y="132620"/>
                  <a:pt x="83484" y="124288"/>
                </a:cubicBezTo>
                <a:cubicBezTo>
                  <a:pt x="98781" y="105166"/>
                  <a:pt x="139009" y="76188"/>
                  <a:pt x="154505" y="71022"/>
                </a:cubicBezTo>
                <a:lnTo>
                  <a:pt x="234405" y="44389"/>
                </a:lnTo>
                <a:cubicBezTo>
                  <a:pt x="243283" y="41430"/>
                  <a:pt x="251862" y="37346"/>
                  <a:pt x="261038" y="35511"/>
                </a:cubicBezTo>
                <a:cubicBezTo>
                  <a:pt x="275834" y="32552"/>
                  <a:pt x="290869" y="30603"/>
                  <a:pt x="305426" y="26633"/>
                </a:cubicBezTo>
                <a:cubicBezTo>
                  <a:pt x="323482" y="21709"/>
                  <a:pt x="340937" y="14796"/>
                  <a:pt x="358692" y="8878"/>
                </a:cubicBezTo>
                <a:lnTo>
                  <a:pt x="385325" y="0"/>
                </a:lnTo>
                <a:cubicBezTo>
                  <a:pt x="483822" y="10945"/>
                  <a:pt x="439804" y="404"/>
                  <a:pt x="518490" y="26633"/>
                </a:cubicBezTo>
                <a:lnTo>
                  <a:pt x="545123" y="35511"/>
                </a:lnTo>
                <a:lnTo>
                  <a:pt x="589511" y="35511"/>
                </a:lnTo>
                <a:close/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028" name="Полилиния 1027"/>
          <p:cNvSpPr/>
          <p:nvPr/>
        </p:nvSpPr>
        <p:spPr>
          <a:xfrm>
            <a:off x="3639845" y="3249227"/>
            <a:ext cx="932587" cy="603682"/>
          </a:xfrm>
          <a:custGeom>
            <a:avLst/>
            <a:gdLst>
              <a:gd name="connsiteX0" fmla="*/ 0 w 932587"/>
              <a:gd name="connsiteY0" fmla="*/ 470517 h 603682"/>
              <a:gd name="connsiteX1" fmla="*/ 71021 w 932587"/>
              <a:gd name="connsiteY1" fmla="*/ 479394 h 603682"/>
              <a:gd name="connsiteX2" fmla="*/ 97654 w 932587"/>
              <a:gd name="connsiteY2" fmla="*/ 523783 h 603682"/>
              <a:gd name="connsiteX3" fmla="*/ 150920 w 932587"/>
              <a:gd name="connsiteY3" fmla="*/ 559293 h 603682"/>
              <a:gd name="connsiteX4" fmla="*/ 292963 w 932587"/>
              <a:gd name="connsiteY4" fmla="*/ 585926 h 603682"/>
              <a:gd name="connsiteX5" fmla="*/ 337351 w 932587"/>
              <a:gd name="connsiteY5" fmla="*/ 594804 h 603682"/>
              <a:gd name="connsiteX6" fmla="*/ 363984 w 932587"/>
              <a:gd name="connsiteY6" fmla="*/ 603682 h 603682"/>
              <a:gd name="connsiteX7" fmla="*/ 594804 w 932587"/>
              <a:gd name="connsiteY7" fmla="*/ 594804 h 603682"/>
              <a:gd name="connsiteX8" fmla="*/ 648070 w 932587"/>
              <a:gd name="connsiteY8" fmla="*/ 577049 h 603682"/>
              <a:gd name="connsiteX9" fmla="*/ 665825 w 932587"/>
              <a:gd name="connsiteY9" fmla="*/ 559293 h 603682"/>
              <a:gd name="connsiteX10" fmla="*/ 683580 w 932587"/>
              <a:gd name="connsiteY10" fmla="*/ 532660 h 603682"/>
              <a:gd name="connsiteX11" fmla="*/ 710213 w 932587"/>
              <a:gd name="connsiteY11" fmla="*/ 523783 h 603682"/>
              <a:gd name="connsiteX12" fmla="*/ 727969 w 932587"/>
              <a:gd name="connsiteY12" fmla="*/ 506027 h 603682"/>
              <a:gd name="connsiteX13" fmla="*/ 745724 w 932587"/>
              <a:gd name="connsiteY13" fmla="*/ 479394 h 603682"/>
              <a:gd name="connsiteX14" fmla="*/ 772357 w 932587"/>
              <a:gd name="connsiteY14" fmla="*/ 470517 h 603682"/>
              <a:gd name="connsiteX15" fmla="*/ 807868 w 932587"/>
              <a:gd name="connsiteY15" fmla="*/ 435006 h 603682"/>
              <a:gd name="connsiteX16" fmla="*/ 852256 w 932587"/>
              <a:gd name="connsiteY16" fmla="*/ 381740 h 603682"/>
              <a:gd name="connsiteX17" fmla="*/ 878889 w 932587"/>
              <a:gd name="connsiteY17" fmla="*/ 292963 h 603682"/>
              <a:gd name="connsiteX18" fmla="*/ 896644 w 932587"/>
              <a:gd name="connsiteY18" fmla="*/ 133165 h 603682"/>
              <a:gd name="connsiteX19" fmla="*/ 914400 w 932587"/>
              <a:gd name="connsiteY19" fmla="*/ 79899 h 603682"/>
              <a:gd name="connsiteX20" fmla="*/ 932155 w 932587"/>
              <a:gd name="connsiteY20" fmla="*/ 17756 h 603682"/>
              <a:gd name="connsiteX21" fmla="*/ 932155 w 932587"/>
              <a:gd name="connsiteY21" fmla="*/ 0 h 60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32587" h="603682">
                <a:moveTo>
                  <a:pt x="0" y="470517"/>
                </a:moveTo>
                <a:cubicBezTo>
                  <a:pt x="23674" y="473476"/>
                  <a:pt x="48169" y="472538"/>
                  <a:pt x="71021" y="479394"/>
                </a:cubicBezTo>
                <a:cubicBezTo>
                  <a:pt x="100470" y="488229"/>
                  <a:pt x="80453" y="506582"/>
                  <a:pt x="97654" y="523783"/>
                </a:cubicBezTo>
                <a:cubicBezTo>
                  <a:pt x="112743" y="538872"/>
                  <a:pt x="130676" y="552545"/>
                  <a:pt x="150920" y="559293"/>
                </a:cubicBezTo>
                <a:cubicBezTo>
                  <a:pt x="232400" y="586454"/>
                  <a:pt x="185563" y="575187"/>
                  <a:pt x="292963" y="585926"/>
                </a:cubicBezTo>
                <a:cubicBezTo>
                  <a:pt x="307759" y="588885"/>
                  <a:pt x="322713" y="591144"/>
                  <a:pt x="337351" y="594804"/>
                </a:cubicBezTo>
                <a:cubicBezTo>
                  <a:pt x="346429" y="597074"/>
                  <a:pt x="354626" y="603682"/>
                  <a:pt x="363984" y="603682"/>
                </a:cubicBezTo>
                <a:cubicBezTo>
                  <a:pt x="440981" y="603682"/>
                  <a:pt x="517864" y="597763"/>
                  <a:pt x="594804" y="594804"/>
                </a:cubicBezTo>
                <a:cubicBezTo>
                  <a:pt x="612559" y="588886"/>
                  <a:pt x="634836" y="590283"/>
                  <a:pt x="648070" y="577049"/>
                </a:cubicBezTo>
                <a:cubicBezTo>
                  <a:pt x="653988" y="571130"/>
                  <a:pt x="660596" y="565829"/>
                  <a:pt x="665825" y="559293"/>
                </a:cubicBezTo>
                <a:cubicBezTo>
                  <a:pt x="672490" y="550961"/>
                  <a:pt x="675248" y="539325"/>
                  <a:pt x="683580" y="532660"/>
                </a:cubicBezTo>
                <a:cubicBezTo>
                  <a:pt x="690887" y="526814"/>
                  <a:pt x="701335" y="526742"/>
                  <a:pt x="710213" y="523783"/>
                </a:cubicBezTo>
                <a:cubicBezTo>
                  <a:pt x="716132" y="517864"/>
                  <a:pt x="722740" y="512563"/>
                  <a:pt x="727969" y="506027"/>
                </a:cubicBezTo>
                <a:cubicBezTo>
                  <a:pt x="734634" y="497695"/>
                  <a:pt x="737392" y="486059"/>
                  <a:pt x="745724" y="479394"/>
                </a:cubicBezTo>
                <a:cubicBezTo>
                  <a:pt x="753031" y="473548"/>
                  <a:pt x="763479" y="473476"/>
                  <a:pt x="772357" y="470517"/>
                </a:cubicBezTo>
                <a:cubicBezTo>
                  <a:pt x="784194" y="458680"/>
                  <a:pt x="798582" y="448935"/>
                  <a:pt x="807868" y="435006"/>
                </a:cubicBezTo>
                <a:cubicBezTo>
                  <a:pt x="832587" y="397927"/>
                  <a:pt x="818078" y="415918"/>
                  <a:pt x="852256" y="381740"/>
                </a:cubicBezTo>
                <a:cubicBezTo>
                  <a:pt x="873869" y="316899"/>
                  <a:pt x="865472" y="346631"/>
                  <a:pt x="878889" y="292963"/>
                </a:cubicBezTo>
                <a:cubicBezTo>
                  <a:pt x="884602" y="212978"/>
                  <a:pt x="878879" y="192381"/>
                  <a:pt x="896644" y="133165"/>
                </a:cubicBezTo>
                <a:cubicBezTo>
                  <a:pt x="902022" y="115238"/>
                  <a:pt x="908482" y="97654"/>
                  <a:pt x="914400" y="79899"/>
                </a:cubicBezTo>
                <a:cubicBezTo>
                  <a:pt x="921434" y="58798"/>
                  <a:pt x="928441" y="40040"/>
                  <a:pt x="932155" y="17756"/>
                </a:cubicBezTo>
                <a:cubicBezTo>
                  <a:pt x="933128" y="11918"/>
                  <a:pt x="932155" y="5919"/>
                  <a:pt x="932155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2833" b="83959" l="9080" r="880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12816" r="11683" b="15650"/>
          <a:stretch/>
        </p:blipFill>
        <p:spPr>
          <a:xfrm>
            <a:off x="6164366" y="5717336"/>
            <a:ext cx="1260609" cy="933657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13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" fill="hold"/>
                                        <p:tgtEl>
                                          <p:spTgt spid="10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7 -0.07679 C 0.01042 -0.0916 0.00747 -0.11589 0.01701 -0.12861 C 0.01823 -0.13439 0.02066 -0.13879 0.02378 -0.14295 C 0.02604 -0.1529 0.02813 -0.16261 0.03628 -0.16608 C 0.04167 -0.17279 0.03472 -0.16493 0.04115 -0.17002 C 0.04427 -0.17256 0.04253 -0.17279 0.04497 -0.17649 C 0.04722 -0.17927 0.04983 -0.18135 0.05191 -0.18436 C 0.0533 -0.1906 0.06354 -0.20171 0.0684 -0.20356 C 0.07083 -0.20703 0.07257 -0.20865 0.07622 -0.21004 C 0.08281 -0.21674 0.09149 -0.21952 0.09948 -0.22299 C 0.10278 -0.22438 0.10573 -0.22692 0.1092 -0.22831 C 0.12153 -0.23294 0.13264 -0.23271 0.14601 -0.2334 C 0.15764 -0.23294 0.16944 -0.23317 0.18108 -0.23201 C 0.19514 -0.23085 0.2099 -0.2216 0.22378 -0.2179 C 0.24375 -0.21258 0.26389 -0.21119 0.28385 -0.20633 C 0.31354 -0.20703 0.33767 -0.20657 0.36545 -0.21142 C 0.36979 -0.21351 0.37326 -0.21721 0.37708 -0.22045 C 0.38177 -0.22461 0.38767 -0.226 0.39271 -0.22947 C 0.39358 -0.23016 0.39462 -0.23016 0.39549 -0.23085 C 0.39757 -0.23247 0.39948 -0.23432 0.40139 -0.23594 C 0.40243 -0.23687 0.40434 -0.23849 0.40434 -0.23849 C 0.40677 -0.24358 0.40972 -0.24982 0.41406 -0.25144 C 0.4191 -0.25884 0.42153 -0.26879 0.42656 -0.27619 C 0.42795 -0.28128 0.42917 -0.2866 0.43056 -0.29169 C 0.42934 -0.31135 0.425 -0.33657 0.41302 -0.34975 C 0.40764 -0.35554 0.40573 -0.36248 0.39844 -0.36525 C 0.39167 -0.37497 0.38247 -0.37636 0.37326 -0.37959 C 0.36128 -0.38376 0.34792 -0.39162 0.33542 -0.39255 C 0.32535 -0.39324 0.31528 -0.39324 0.30521 -0.3937 C 0.29878 -0.39394 0.29236 -0.39463 0.28594 -0.39509 C 0.25764 -0.3944 0.23767 -0.39347 0.21198 -0.39 C 0.20712 -0.38769 0.20174 -0.38561 0.19653 -0.38353 C 0.18872 -0.37682 0.17934 -0.3708 0.17031 -0.36803 C 0.16493 -0.36294 0.15781 -0.36063 0.15191 -0.35623 C 0.14757 -0.35299 0.14479 -0.34929 0.14028 -0.34721 C 0.13611 -0.34166 0.13142 -0.33981 0.12656 -0.33564 C 0.12587 -0.33425 0.12569 -0.3324 0.12448 -0.33171 C 0.12257 -0.33009 0.11788 -0.32917 0.11788 -0.32917 C 0.11476 -0.32662 0.11267 -0.32408 0.1092 -0.32269 C 0.10278 -0.31413 0.09306 -0.3102 0.0849 -0.30465 C 0.08194 -0.30025 0.07813 -0.30048 0.07413 -0.29817 C 0.06736 -0.29424 0.06111 -0.29123 0.05382 -0.28915 C 0.04705 -0.28313 0.05017 -0.28475 0.04497 -0.28267 C 0.04149 -0.27758 0.03142 -0.26763 0.02656 -0.26578 C 0.02309 -0.26255 0.01892 -0.25977 0.01493 -0.25792 C 0.00608 -0.24612 0.01753 -0.26046 0.0092 -0.25283 C 0.00573 -0.24982 0.00434 -0.24682 0.00035 -0.24497 C -0.00035 -0.24381 -0.00069 -0.24196 -0.00156 -0.24126 C -0.0033 -0.23988 -0.00538 -0.23941 -0.00729 -0.23849 C -0.01146 -0.23641 -0.01649 -0.23132 -0.01997 -0.22831 C -0.02465 -0.22438 -0.0184 -0.2223 -0.02778 -0.2179 C -0.03281 -0.21559 -0.02986 -0.21721 -0.03646 -0.21142 C -0.04062 -0.20772 -0.04635 -0.20564 -0.05104 -0.20356 C -0.05608 -0.20125 -0.06042 -0.19754 -0.06562 -0.19593 C -0.07309 -0.18945 -0.08333 -0.18852 -0.09184 -0.18552 C -0.09878 -0.1795 -0.10903 -0.17788 -0.11701 -0.17511 C -0.12865 -0.17117 -0.13976 -0.16562 -0.15104 -0.161 C -0.15556 -0.15915 -0.16163 -0.15544 -0.16649 -0.15452 C -0.17222 -0.15336 -0.18299 -0.15197 -0.18299 -0.15197 C -0.20382 -0.1448 -0.22674 -0.14457 -0.24809 -0.14295 C -0.2783 -0.13763 -0.30712 -0.13879 -0.33542 -0.15059 C -0.33802 -0.1529 -0.34149 -0.15568 -0.34427 -0.15706 C -0.34653 -0.15822 -0.35104 -0.15961 -0.35104 -0.15961 C -0.35208 -0.16053 -0.35295 -0.16169 -0.35399 -0.16215 C -0.35556 -0.16285 -0.35747 -0.16238 -0.35885 -0.16354 C -0.3599 -0.16423 -0.3599 -0.16632 -0.36076 -0.16747 C -0.36163 -0.16863 -0.36285 -0.16909 -0.36372 -0.17002 C -0.36476 -0.17117 -0.36562 -0.17256 -0.36649 -0.17395 C -0.36736 -0.17719 -0.37014 -0.1869 -0.37135 -0.18945 C -0.37309 -0.19315 -0.37552 -0.19616 -0.37726 -0.19986 L -0.37726 -0.19986 C -0.37899 -0.20425 -0.38003 -0.20865 -0.38212 -0.21281 C -0.38368 -0.21929 -0.38437 -0.22368 -0.38507 -0.23085 C -0.38472 -0.24381 -0.3875 -0.25815 -0.38299 -0.26972 C -0.37795 -0.28267 -0.36927 -0.28475 -0.35972 -0.28915 C -0.3533 -0.29215 -0.34861 -0.29285 -0.34132 -0.29424 C -0.32969 -0.29655 -0.31771 -0.30118 -0.30642 -0.3058 C -0.30226 -0.30927 -0.29965 -0.31274 -0.29479 -0.31482 C -0.28802 -0.32084 -0.29115 -0.31922 -0.28594 -0.3213 C -0.2842 -0.32269 -0.28108 -0.3257 -0.27917 -0.32662 C -0.27691 -0.32778 -0.2724 -0.32917 -0.2724 -0.32917 C -0.26927 -0.33194 -0.26736 -0.33518 -0.26372 -0.3368 C -0.25868 -0.34351 -0.26476 -0.33611 -0.25885 -0.34073 C -0.25729 -0.34189 -0.25608 -0.34466 -0.25486 -0.34605 C -0.24948 -0.3523 -0.24444 -0.35901 -0.23837 -0.3641 C -0.23646 -0.36826 -0.23385 -0.3708 -0.2316 -0.3745 C -0.22847 -0.37983 -0.22622 -0.38653 -0.22101 -0.38862 C -0.21076 -0.40111 -0.19184 -0.40157 -0.17917 -0.40296 C -0.16649 -0.40249 -0.15399 -0.40249 -0.14132 -0.40157 C -0.13403 -0.40111 -0.1276 -0.39278 -0.12101 -0.39 C -0.1184 -0.38676 -0.11753 -0.38491 -0.11406 -0.38353 C -0.1092 -0.37913 -0.1066 -0.37312 -0.10347 -0.36664 C -0.10139 -0.36224 -0.09792 -0.35924 -0.09566 -0.35507 C -0.09479 -0.35114 -0.09271 -0.34328 -0.09271 -0.34328 C -0.09323 -0.32361 -0.08837 -0.29054 -0.10729 -0.28267 C -0.11128 -0.27689 -0.11927 -0.27596 -0.12483 -0.27481 C -0.1316 -0.27527 -0.13837 -0.2755 -0.14514 -0.27619 C -0.15556 -0.27735 -0.15694 -0.29632 -0.16267 -0.30465 C -0.16406 -0.30973 -0.16528 -0.31482 -0.16649 -0.32014 C -0.16615 -0.32523 -0.16649 -0.33055 -0.16562 -0.33564 C -0.16493 -0.34027 -0.1592 -0.34582 -0.15677 -0.3486 C -0.1434 -0.36386 -0.13715 -0.36386 -0.11892 -0.36525 C -0.11007 -0.36733 -0.10156 -0.36548 -0.09271 -0.3641 C -0.08247 -0.35901 -0.07378 -0.35415 -0.06267 -0.35253 C -0.04201 -0.35345 -0.04045 -0.3516 -0.02674 -0.35762 C -0.02431 -0.35854 -0.01979 -0.36016 -0.01806 -0.36155 C -0.01615 -0.36317 -0.01406 -0.36502 -0.01215 -0.36664 C -0.01111 -0.36757 -0.0092 -0.36918 -0.0092 -0.36918 C -0.00434 -0.37913 -0.00243 -0.39047 0.00035 -0.40157 C 0.00191 -0.40805 0.00451 -0.41429 0.00625 -0.421 C 0.00694 -0.44182 0.00868 -0.46426 0.0033 -0.48438 C 0.00243 -0.49178 0.00139 -0.49757 -0.00156 -0.50381 C -0.00434 -0.51654 -0.01545 -0.53759 -0.02378 -0.54522 C -0.0283 -0.55378 -0.02622 -0.55054 -0.02969 -0.55563 C -0.03073 -0.5591 -0.04097 -0.57599 -0.04427 -0.57876 C -0.04531 -0.58501 -0.04618 -0.5857 -0.05 -0.58917 C -0.05243 -0.5938 -0.05434 -0.60027 -0.05781 -0.60328 C -0.05937 -0.60906 -0.06024 -0.61346 -0.06372 -0.61762 C -0.06476 -0.62225 -0.06615 -0.62479 -0.06858 -0.62803 C -0.06962 -0.63358 -0.07014 -0.6396 -0.07344 -0.64353 C -0.07483 -0.64978 -0.07674 -0.6544 -0.08021 -0.65903 " pathEditMode="relative" ptsTypes="fffffffffffffffffffffffffffffffffffffffffffffffffffffffffffffffffffffFffffffffffffffffffffffffffffffffffffffffffffffffffA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mob ph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9"/>
                </p:tgtEl>
              </p:cMediaNode>
            </p:audio>
          </p:childTnLst>
        </p:cTn>
      </p:par>
    </p:tnLst>
    <p:bldLst>
      <p:bldP spid="13" grpId="0"/>
      <p:bldP spid="26" grpId="0" animBg="1"/>
      <p:bldP spid="18" grpId="0" animBg="1"/>
      <p:bldP spid="21" grpId="0" animBg="1"/>
      <p:bldP spid="24" grpId="0" animBg="1"/>
      <p:bldP spid="25" grpId="0" animBg="1"/>
      <p:bldP spid="27" grpId="0" animBg="1"/>
      <p:bldP spid="30" grpId="0" animBg="1"/>
      <p:bldP spid="1024" grpId="0" animBg="1"/>
      <p:bldP spid="1025" grpId="0" animBg="1"/>
      <p:bldP spid="10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lapto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03852" y="1177208"/>
            <a:ext cx="329933" cy="34650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7119" b="72442" l="1356" r="96974">
                        <a14:backgroundMark x1="56390" y1="28939" x2="59624" y2="31011"/>
                        <a14:backgroundMark x1="58007" y1="30446" x2="61033" y2="31513"/>
                        <a14:backgroundMark x1="59833" y1="30320" x2="58320" y2="32266"/>
                        <a14:backgroundMark x1="60929" y1="30320" x2="59729" y2="31638"/>
                        <a14:backgroundMark x1="56286" y1="29316" x2="59624" y2="31136"/>
                        <a14:backgroundMark x1="57381" y1="30320" x2="61137" y2="30760"/>
                        <a14:backgroundMark x1="56599" y1="27495" x2="56703" y2="28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649" b="27138"/>
          <a:stretch/>
        </p:blipFill>
        <p:spPr>
          <a:xfrm>
            <a:off x="327983" y="3089638"/>
            <a:ext cx="8712968" cy="2845184"/>
          </a:xfrm>
          <a:prstGeom prst="rect">
            <a:avLst/>
          </a:prstGeom>
        </p:spPr>
      </p:pic>
      <p:pic>
        <p:nvPicPr>
          <p:cNvPr id="1029" name="whose mob 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62114" y="1064592"/>
            <a:ext cx="387384" cy="332602"/>
          </a:xfrm>
          <a:prstGeom prst="rect">
            <a:avLst/>
          </a:prstGeom>
        </p:spPr>
      </p:pic>
      <p:pic>
        <p:nvPicPr>
          <p:cNvPr id="23" name="whose dig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45906" y="1230893"/>
            <a:ext cx="273744" cy="304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9323" l="9524" r="95489"/>
                    </a14:imgEffect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7624" y="434110"/>
            <a:ext cx="1656184" cy="184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8576" y="0"/>
            <a:ext cx="168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My daddy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9912" y="0"/>
            <a:ext cx="218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mummy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0920" y="0"/>
            <a:ext cx="21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</a:t>
            </a:r>
            <a:r>
              <a:rPr lang="fr-FR" sz="2800" b="1" i="1" dirty="0">
                <a:solidFill>
                  <a:prstClr val="white"/>
                </a:solidFill>
              </a:rPr>
              <a:t>brother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9690" r="89535"/>
                    </a14:imgEffect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32665" y="411940"/>
            <a:ext cx="1072308" cy="19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829" b="99834" l="9777" r="100000">
                        <a14:foregroundMark x1="30726" y1="86522" x2="39106" y2="95674"/>
                        <a14:foregroundMark x1="87709" y1="43760" x2="90782" y2="40932"/>
                        <a14:foregroundMark x1="96648" y1="38769" x2="94413" y2="39434"/>
                        <a14:foregroundMark x1="46768" y1="86453" x2="50190" y2="92857"/>
                        <a14:backgroundMark x1="43296" y1="75208" x2="43296" y2="75208"/>
                        <a14:backgroundMark x1="91620" y1="39767" x2="91620" y2="39767"/>
                        <a14:backgroundMark x1="94134" y1="41098" x2="94134" y2="41098"/>
                        <a14:backgroundMark x1="94413" y1="42928" x2="94413" y2="42928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566" y="379984"/>
            <a:ext cx="1092682" cy="16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58234" y="2139859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my brother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  <a:r>
              <a:rPr lang="fr-FR" sz="2800" b="1" i="1" dirty="0">
                <a:solidFill>
                  <a:prstClr val="white"/>
                </a:solidFill>
              </a:rPr>
              <a:t>digital camera 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1840" y="2139859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my mummy</a:t>
            </a:r>
            <a:r>
              <a:rPr lang="fr-FR" sz="2800" b="1" i="1" dirty="0">
                <a:solidFill>
                  <a:srgbClr val="FE00FE"/>
                </a:solidFill>
              </a:rPr>
              <a:t>’s</a:t>
            </a:r>
            <a:r>
              <a:rPr lang="fr-FR" sz="2800" b="1" i="1" dirty="0">
                <a:solidFill>
                  <a:prstClr val="white"/>
                </a:solidFill>
              </a:rPr>
              <a:t> mobile phone.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530899"/>
            <a:ext cx="599745" cy="3600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81" y="1535692"/>
            <a:ext cx="865864" cy="60837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2833" b="83959" l="9080" r="880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12816" r="11683" b="15650"/>
          <a:stretch/>
        </p:blipFill>
        <p:spPr>
          <a:xfrm>
            <a:off x="6164366" y="5717336"/>
            <a:ext cx="1260609" cy="933657"/>
          </a:xfrm>
          <a:prstGeom prst="rect">
            <a:avLst/>
          </a:prstGeom>
        </p:spPr>
      </p:pic>
      <p:sp>
        <p:nvSpPr>
          <p:cNvPr id="26" name="Управляющая кнопка: далее 25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6649375" y="4483223"/>
            <a:ext cx="1988598" cy="1278385"/>
          </a:xfrm>
          <a:custGeom>
            <a:avLst/>
            <a:gdLst>
              <a:gd name="connsiteX0" fmla="*/ 781235 w 1988598"/>
              <a:gd name="connsiteY0" fmla="*/ 1278385 h 1278385"/>
              <a:gd name="connsiteX1" fmla="*/ 763479 w 1988598"/>
              <a:gd name="connsiteY1" fmla="*/ 1207363 h 1278385"/>
              <a:gd name="connsiteX2" fmla="*/ 736846 w 1988598"/>
              <a:gd name="connsiteY2" fmla="*/ 1154097 h 1278385"/>
              <a:gd name="connsiteX3" fmla="*/ 710213 w 1988598"/>
              <a:gd name="connsiteY3" fmla="*/ 1047565 h 1278385"/>
              <a:gd name="connsiteX4" fmla="*/ 701336 w 1988598"/>
              <a:gd name="connsiteY4" fmla="*/ 1020932 h 1278385"/>
              <a:gd name="connsiteX5" fmla="*/ 656947 w 1988598"/>
              <a:gd name="connsiteY5" fmla="*/ 985422 h 1278385"/>
              <a:gd name="connsiteX6" fmla="*/ 648070 w 1988598"/>
              <a:gd name="connsiteY6" fmla="*/ 958789 h 1278385"/>
              <a:gd name="connsiteX7" fmla="*/ 577048 w 1988598"/>
              <a:gd name="connsiteY7" fmla="*/ 905523 h 1278385"/>
              <a:gd name="connsiteX8" fmla="*/ 523782 w 1988598"/>
              <a:gd name="connsiteY8" fmla="*/ 887767 h 1278385"/>
              <a:gd name="connsiteX9" fmla="*/ 461639 w 1988598"/>
              <a:gd name="connsiteY9" fmla="*/ 870012 h 1278385"/>
              <a:gd name="connsiteX10" fmla="*/ 408373 w 1988598"/>
              <a:gd name="connsiteY10" fmla="*/ 861134 h 1278385"/>
              <a:gd name="connsiteX11" fmla="*/ 381740 w 1988598"/>
              <a:gd name="connsiteY11" fmla="*/ 852257 h 1278385"/>
              <a:gd name="connsiteX12" fmla="*/ 239697 w 1988598"/>
              <a:gd name="connsiteY12" fmla="*/ 843379 h 1278385"/>
              <a:gd name="connsiteX13" fmla="*/ 124287 w 1988598"/>
              <a:gd name="connsiteY13" fmla="*/ 834501 h 1278385"/>
              <a:gd name="connsiteX14" fmla="*/ 62143 w 1988598"/>
              <a:gd name="connsiteY14" fmla="*/ 816746 h 1278385"/>
              <a:gd name="connsiteX15" fmla="*/ 35510 w 1988598"/>
              <a:gd name="connsiteY15" fmla="*/ 790113 h 1278385"/>
              <a:gd name="connsiteX16" fmla="*/ 26633 w 1988598"/>
              <a:gd name="connsiteY16" fmla="*/ 763480 h 1278385"/>
              <a:gd name="connsiteX17" fmla="*/ 0 w 1988598"/>
              <a:gd name="connsiteY17" fmla="*/ 719092 h 1278385"/>
              <a:gd name="connsiteX18" fmla="*/ 8877 w 1988598"/>
              <a:gd name="connsiteY18" fmla="*/ 603682 h 1278385"/>
              <a:gd name="connsiteX19" fmla="*/ 35510 w 1988598"/>
              <a:gd name="connsiteY19" fmla="*/ 594804 h 1278385"/>
              <a:gd name="connsiteX20" fmla="*/ 79899 w 1988598"/>
              <a:gd name="connsiteY20" fmla="*/ 559294 h 1278385"/>
              <a:gd name="connsiteX21" fmla="*/ 133165 w 1988598"/>
              <a:gd name="connsiteY21" fmla="*/ 541538 h 1278385"/>
              <a:gd name="connsiteX22" fmla="*/ 408373 w 1988598"/>
              <a:gd name="connsiteY22" fmla="*/ 550416 h 1278385"/>
              <a:gd name="connsiteX23" fmla="*/ 506027 w 1988598"/>
              <a:gd name="connsiteY23" fmla="*/ 577049 h 1278385"/>
              <a:gd name="connsiteX24" fmla="*/ 648070 w 1988598"/>
              <a:gd name="connsiteY24" fmla="*/ 594804 h 1278385"/>
              <a:gd name="connsiteX25" fmla="*/ 781235 w 1988598"/>
              <a:gd name="connsiteY25" fmla="*/ 639193 h 1278385"/>
              <a:gd name="connsiteX26" fmla="*/ 807868 w 1988598"/>
              <a:gd name="connsiteY26" fmla="*/ 648070 h 1278385"/>
              <a:gd name="connsiteX27" fmla="*/ 834501 w 1988598"/>
              <a:gd name="connsiteY27" fmla="*/ 656948 h 1278385"/>
              <a:gd name="connsiteX28" fmla="*/ 914400 w 1988598"/>
              <a:gd name="connsiteY28" fmla="*/ 674703 h 1278385"/>
              <a:gd name="connsiteX29" fmla="*/ 976543 w 1988598"/>
              <a:gd name="connsiteY29" fmla="*/ 683581 h 1278385"/>
              <a:gd name="connsiteX30" fmla="*/ 1003176 w 1988598"/>
              <a:gd name="connsiteY30" fmla="*/ 692459 h 1278385"/>
              <a:gd name="connsiteX31" fmla="*/ 1109708 w 1988598"/>
              <a:gd name="connsiteY31" fmla="*/ 710214 h 1278385"/>
              <a:gd name="connsiteX32" fmla="*/ 1180730 w 1988598"/>
              <a:gd name="connsiteY32" fmla="*/ 727969 h 1278385"/>
              <a:gd name="connsiteX33" fmla="*/ 1216241 w 1988598"/>
              <a:gd name="connsiteY33" fmla="*/ 736847 h 1278385"/>
              <a:gd name="connsiteX34" fmla="*/ 1242874 w 1988598"/>
              <a:gd name="connsiteY34" fmla="*/ 745725 h 1278385"/>
              <a:gd name="connsiteX35" fmla="*/ 1411549 w 1988598"/>
              <a:gd name="connsiteY35" fmla="*/ 763480 h 1278385"/>
              <a:gd name="connsiteX36" fmla="*/ 1722268 w 1988598"/>
              <a:gd name="connsiteY36" fmla="*/ 745725 h 1278385"/>
              <a:gd name="connsiteX37" fmla="*/ 1793289 w 1988598"/>
              <a:gd name="connsiteY37" fmla="*/ 727969 h 1278385"/>
              <a:gd name="connsiteX38" fmla="*/ 1855433 w 1988598"/>
              <a:gd name="connsiteY38" fmla="*/ 710214 h 1278385"/>
              <a:gd name="connsiteX39" fmla="*/ 1882066 w 1988598"/>
              <a:gd name="connsiteY39" fmla="*/ 692459 h 1278385"/>
              <a:gd name="connsiteX40" fmla="*/ 1935332 w 1988598"/>
              <a:gd name="connsiteY40" fmla="*/ 665826 h 1278385"/>
              <a:gd name="connsiteX41" fmla="*/ 1944209 w 1988598"/>
              <a:gd name="connsiteY41" fmla="*/ 639193 h 1278385"/>
              <a:gd name="connsiteX42" fmla="*/ 1961965 w 1988598"/>
              <a:gd name="connsiteY42" fmla="*/ 621437 h 1278385"/>
              <a:gd name="connsiteX43" fmla="*/ 1970842 w 1988598"/>
              <a:gd name="connsiteY43" fmla="*/ 550416 h 1278385"/>
              <a:gd name="connsiteX44" fmla="*/ 1979720 w 1988598"/>
              <a:gd name="connsiteY44" fmla="*/ 523783 h 1278385"/>
              <a:gd name="connsiteX45" fmla="*/ 1988598 w 1988598"/>
              <a:gd name="connsiteY45" fmla="*/ 488272 h 1278385"/>
              <a:gd name="connsiteX46" fmla="*/ 1979720 w 1988598"/>
              <a:gd name="connsiteY46" fmla="*/ 390618 h 1278385"/>
              <a:gd name="connsiteX47" fmla="*/ 1953087 w 1988598"/>
              <a:gd name="connsiteY47" fmla="*/ 337352 h 1278385"/>
              <a:gd name="connsiteX48" fmla="*/ 1944209 w 1988598"/>
              <a:gd name="connsiteY48" fmla="*/ 310719 h 1278385"/>
              <a:gd name="connsiteX49" fmla="*/ 1926454 w 1988598"/>
              <a:gd name="connsiteY49" fmla="*/ 284086 h 1278385"/>
              <a:gd name="connsiteX50" fmla="*/ 1899821 w 1988598"/>
              <a:gd name="connsiteY50" fmla="*/ 239697 h 1278385"/>
              <a:gd name="connsiteX51" fmla="*/ 1864310 w 1988598"/>
              <a:gd name="connsiteY51" fmla="*/ 186431 h 1278385"/>
              <a:gd name="connsiteX52" fmla="*/ 1837677 w 1988598"/>
              <a:gd name="connsiteY52" fmla="*/ 142043 h 1278385"/>
              <a:gd name="connsiteX53" fmla="*/ 1793289 w 1988598"/>
              <a:gd name="connsiteY53" fmla="*/ 97655 h 1278385"/>
              <a:gd name="connsiteX54" fmla="*/ 1740023 w 1988598"/>
              <a:gd name="connsiteY54" fmla="*/ 79899 h 1278385"/>
              <a:gd name="connsiteX55" fmla="*/ 1686757 w 1988598"/>
              <a:gd name="connsiteY55" fmla="*/ 53266 h 1278385"/>
              <a:gd name="connsiteX56" fmla="*/ 1651246 w 1988598"/>
              <a:gd name="connsiteY56" fmla="*/ 8878 h 1278385"/>
              <a:gd name="connsiteX57" fmla="*/ 1633491 w 1988598"/>
              <a:gd name="connsiteY57" fmla="*/ 0 h 127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988598" h="1278385">
                <a:moveTo>
                  <a:pt x="781235" y="1278385"/>
                </a:moveTo>
                <a:cubicBezTo>
                  <a:pt x="777858" y="1261500"/>
                  <a:pt x="772579" y="1225563"/>
                  <a:pt x="763479" y="1207363"/>
                </a:cubicBezTo>
                <a:cubicBezTo>
                  <a:pt x="729060" y="1138524"/>
                  <a:pt x="759161" y="1221040"/>
                  <a:pt x="736846" y="1154097"/>
                </a:cubicBezTo>
                <a:cubicBezTo>
                  <a:pt x="724892" y="1082365"/>
                  <a:pt x="733662" y="1117913"/>
                  <a:pt x="710213" y="1047565"/>
                </a:cubicBezTo>
                <a:cubicBezTo>
                  <a:pt x="707254" y="1038687"/>
                  <a:pt x="707953" y="1027549"/>
                  <a:pt x="701336" y="1020932"/>
                </a:cubicBezTo>
                <a:cubicBezTo>
                  <a:pt x="676035" y="995633"/>
                  <a:pt x="690544" y="1007820"/>
                  <a:pt x="656947" y="985422"/>
                </a:cubicBezTo>
                <a:cubicBezTo>
                  <a:pt x="653988" y="976544"/>
                  <a:pt x="652885" y="966813"/>
                  <a:pt x="648070" y="958789"/>
                </a:cubicBezTo>
                <a:cubicBezTo>
                  <a:pt x="637554" y="941262"/>
                  <a:pt x="580353" y="906625"/>
                  <a:pt x="577048" y="905523"/>
                </a:cubicBezTo>
                <a:lnTo>
                  <a:pt x="523782" y="887767"/>
                </a:lnTo>
                <a:cubicBezTo>
                  <a:pt x="498408" y="879309"/>
                  <a:pt x="489495" y="875583"/>
                  <a:pt x="461639" y="870012"/>
                </a:cubicBezTo>
                <a:cubicBezTo>
                  <a:pt x="443988" y="866482"/>
                  <a:pt x="425945" y="865039"/>
                  <a:pt x="408373" y="861134"/>
                </a:cubicBezTo>
                <a:cubicBezTo>
                  <a:pt x="399238" y="859104"/>
                  <a:pt x="391046" y="853237"/>
                  <a:pt x="381740" y="852257"/>
                </a:cubicBezTo>
                <a:cubicBezTo>
                  <a:pt x="334561" y="847291"/>
                  <a:pt x="287025" y="846643"/>
                  <a:pt x="239697" y="843379"/>
                </a:cubicBezTo>
                <a:lnTo>
                  <a:pt x="124287" y="834501"/>
                </a:lnTo>
                <a:cubicBezTo>
                  <a:pt x="119548" y="833316"/>
                  <a:pt x="69787" y="821842"/>
                  <a:pt x="62143" y="816746"/>
                </a:cubicBezTo>
                <a:cubicBezTo>
                  <a:pt x="51697" y="809782"/>
                  <a:pt x="44388" y="798991"/>
                  <a:pt x="35510" y="790113"/>
                </a:cubicBezTo>
                <a:cubicBezTo>
                  <a:pt x="32551" y="781235"/>
                  <a:pt x="31448" y="771504"/>
                  <a:pt x="26633" y="763480"/>
                </a:cubicBezTo>
                <a:cubicBezTo>
                  <a:pt x="-9925" y="702550"/>
                  <a:pt x="25147" y="794538"/>
                  <a:pt x="0" y="719092"/>
                </a:cubicBezTo>
                <a:cubicBezTo>
                  <a:pt x="2959" y="680622"/>
                  <a:pt x="-1723" y="640781"/>
                  <a:pt x="8877" y="603682"/>
                </a:cubicBezTo>
                <a:cubicBezTo>
                  <a:pt x="11448" y="594684"/>
                  <a:pt x="27486" y="599619"/>
                  <a:pt x="35510" y="594804"/>
                </a:cubicBezTo>
                <a:cubicBezTo>
                  <a:pt x="88215" y="563181"/>
                  <a:pt x="11368" y="589752"/>
                  <a:pt x="79899" y="559294"/>
                </a:cubicBezTo>
                <a:cubicBezTo>
                  <a:pt x="97002" y="551693"/>
                  <a:pt x="133165" y="541538"/>
                  <a:pt x="133165" y="541538"/>
                </a:cubicBezTo>
                <a:cubicBezTo>
                  <a:pt x="224901" y="544497"/>
                  <a:pt x="316860" y="543377"/>
                  <a:pt x="408373" y="550416"/>
                </a:cubicBezTo>
                <a:cubicBezTo>
                  <a:pt x="492337" y="556875"/>
                  <a:pt x="454762" y="565656"/>
                  <a:pt x="506027" y="577049"/>
                </a:cubicBezTo>
                <a:cubicBezTo>
                  <a:pt x="551086" y="587062"/>
                  <a:pt x="603409" y="590338"/>
                  <a:pt x="648070" y="594804"/>
                </a:cubicBezTo>
                <a:lnTo>
                  <a:pt x="781235" y="639193"/>
                </a:lnTo>
                <a:lnTo>
                  <a:pt x="807868" y="648070"/>
                </a:lnTo>
                <a:cubicBezTo>
                  <a:pt x="816746" y="651029"/>
                  <a:pt x="825423" y="654678"/>
                  <a:pt x="834501" y="656948"/>
                </a:cubicBezTo>
                <a:cubicBezTo>
                  <a:pt x="866435" y="664932"/>
                  <a:pt x="880573" y="669065"/>
                  <a:pt x="914400" y="674703"/>
                </a:cubicBezTo>
                <a:cubicBezTo>
                  <a:pt x="935040" y="678143"/>
                  <a:pt x="955829" y="680622"/>
                  <a:pt x="976543" y="683581"/>
                </a:cubicBezTo>
                <a:cubicBezTo>
                  <a:pt x="985421" y="686540"/>
                  <a:pt x="994000" y="690624"/>
                  <a:pt x="1003176" y="692459"/>
                </a:cubicBezTo>
                <a:cubicBezTo>
                  <a:pt x="1038477" y="699519"/>
                  <a:pt x="1074782" y="701483"/>
                  <a:pt x="1109708" y="710214"/>
                </a:cubicBezTo>
                <a:lnTo>
                  <a:pt x="1180730" y="727969"/>
                </a:lnTo>
                <a:cubicBezTo>
                  <a:pt x="1192567" y="730928"/>
                  <a:pt x="1204666" y="732988"/>
                  <a:pt x="1216241" y="736847"/>
                </a:cubicBezTo>
                <a:cubicBezTo>
                  <a:pt x="1225119" y="739806"/>
                  <a:pt x="1233739" y="743695"/>
                  <a:pt x="1242874" y="745725"/>
                </a:cubicBezTo>
                <a:cubicBezTo>
                  <a:pt x="1299273" y="758258"/>
                  <a:pt x="1353055" y="758980"/>
                  <a:pt x="1411549" y="763480"/>
                </a:cubicBezTo>
                <a:cubicBezTo>
                  <a:pt x="1465746" y="761473"/>
                  <a:pt x="1634377" y="762205"/>
                  <a:pt x="1722268" y="745725"/>
                </a:cubicBezTo>
                <a:cubicBezTo>
                  <a:pt x="1746252" y="741228"/>
                  <a:pt x="1769615" y="733887"/>
                  <a:pt x="1793289" y="727969"/>
                </a:cubicBezTo>
                <a:cubicBezTo>
                  <a:pt x="1804673" y="725123"/>
                  <a:pt x="1842692" y="716584"/>
                  <a:pt x="1855433" y="710214"/>
                </a:cubicBezTo>
                <a:cubicBezTo>
                  <a:pt x="1864976" y="705442"/>
                  <a:pt x="1872523" y="697231"/>
                  <a:pt x="1882066" y="692459"/>
                </a:cubicBezTo>
                <a:cubicBezTo>
                  <a:pt x="1955576" y="655704"/>
                  <a:pt x="1859006" y="716709"/>
                  <a:pt x="1935332" y="665826"/>
                </a:cubicBezTo>
                <a:cubicBezTo>
                  <a:pt x="1938291" y="656948"/>
                  <a:pt x="1939394" y="647217"/>
                  <a:pt x="1944209" y="639193"/>
                </a:cubicBezTo>
                <a:cubicBezTo>
                  <a:pt x="1948515" y="632016"/>
                  <a:pt x="1959560" y="629454"/>
                  <a:pt x="1961965" y="621437"/>
                </a:cubicBezTo>
                <a:cubicBezTo>
                  <a:pt x="1968820" y="598585"/>
                  <a:pt x="1966574" y="573889"/>
                  <a:pt x="1970842" y="550416"/>
                </a:cubicBezTo>
                <a:cubicBezTo>
                  <a:pt x="1972516" y="541209"/>
                  <a:pt x="1977149" y="532781"/>
                  <a:pt x="1979720" y="523783"/>
                </a:cubicBezTo>
                <a:cubicBezTo>
                  <a:pt x="1983072" y="512051"/>
                  <a:pt x="1985639" y="500109"/>
                  <a:pt x="1988598" y="488272"/>
                </a:cubicBezTo>
                <a:cubicBezTo>
                  <a:pt x="1985639" y="455721"/>
                  <a:pt x="1984343" y="422975"/>
                  <a:pt x="1979720" y="390618"/>
                </a:cubicBezTo>
                <a:cubicBezTo>
                  <a:pt x="1975257" y="359380"/>
                  <a:pt x="1967152" y="365481"/>
                  <a:pt x="1953087" y="337352"/>
                </a:cubicBezTo>
                <a:cubicBezTo>
                  <a:pt x="1948902" y="328982"/>
                  <a:pt x="1948394" y="319089"/>
                  <a:pt x="1944209" y="310719"/>
                </a:cubicBezTo>
                <a:cubicBezTo>
                  <a:pt x="1939437" y="301176"/>
                  <a:pt x="1931226" y="293629"/>
                  <a:pt x="1926454" y="284086"/>
                </a:cubicBezTo>
                <a:cubicBezTo>
                  <a:pt x="1884021" y="199219"/>
                  <a:pt x="1951838" y="309054"/>
                  <a:pt x="1899821" y="239697"/>
                </a:cubicBezTo>
                <a:cubicBezTo>
                  <a:pt x="1887017" y="222625"/>
                  <a:pt x="1864310" y="186431"/>
                  <a:pt x="1864310" y="186431"/>
                </a:cubicBezTo>
                <a:cubicBezTo>
                  <a:pt x="1848894" y="140178"/>
                  <a:pt x="1865532" y="176861"/>
                  <a:pt x="1837677" y="142043"/>
                </a:cubicBezTo>
                <a:cubicBezTo>
                  <a:pt x="1816451" y="115511"/>
                  <a:pt x="1826353" y="112350"/>
                  <a:pt x="1793289" y="97655"/>
                </a:cubicBezTo>
                <a:cubicBezTo>
                  <a:pt x="1776186" y="90054"/>
                  <a:pt x="1755596" y="90281"/>
                  <a:pt x="1740023" y="79899"/>
                </a:cubicBezTo>
                <a:cubicBezTo>
                  <a:pt x="1705604" y="56953"/>
                  <a:pt x="1723512" y="65518"/>
                  <a:pt x="1686757" y="53266"/>
                </a:cubicBezTo>
                <a:cubicBezTo>
                  <a:pt x="1675107" y="35791"/>
                  <a:pt x="1668115" y="21530"/>
                  <a:pt x="1651246" y="8878"/>
                </a:cubicBezTo>
                <a:cubicBezTo>
                  <a:pt x="1645952" y="4908"/>
                  <a:pt x="1639409" y="2959"/>
                  <a:pt x="1633491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4" name="Полилиния 13"/>
          <p:cNvSpPr/>
          <p:nvPr/>
        </p:nvSpPr>
        <p:spPr>
          <a:xfrm>
            <a:off x="6711494" y="4092606"/>
            <a:ext cx="1544739" cy="346229"/>
          </a:xfrm>
          <a:custGeom>
            <a:avLst/>
            <a:gdLst>
              <a:gd name="connsiteX0" fmla="*/ 1544739 w 1544739"/>
              <a:gd name="connsiteY0" fmla="*/ 346229 h 346229"/>
              <a:gd name="connsiteX1" fmla="*/ 1500351 w 1544739"/>
              <a:gd name="connsiteY1" fmla="*/ 337351 h 346229"/>
              <a:gd name="connsiteX2" fmla="*/ 1393819 w 1544739"/>
              <a:gd name="connsiteY2" fmla="*/ 319596 h 346229"/>
              <a:gd name="connsiteX3" fmla="*/ 1367186 w 1544739"/>
              <a:gd name="connsiteY3" fmla="*/ 310718 h 346229"/>
              <a:gd name="connsiteX4" fmla="*/ 1331675 w 1544739"/>
              <a:gd name="connsiteY4" fmla="*/ 301841 h 346229"/>
              <a:gd name="connsiteX5" fmla="*/ 523807 w 1544739"/>
              <a:gd name="connsiteY5" fmla="*/ 301841 h 346229"/>
              <a:gd name="connsiteX6" fmla="*/ 443908 w 1544739"/>
              <a:gd name="connsiteY6" fmla="*/ 284085 h 346229"/>
              <a:gd name="connsiteX7" fmla="*/ 328498 w 1544739"/>
              <a:gd name="connsiteY7" fmla="*/ 275208 h 346229"/>
              <a:gd name="connsiteX8" fmla="*/ 230844 w 1544739"/>
              <a:gd name="connsiteY8" fmla="*/ 248575 h 346229"/>
              <a:gd name="connsiteX9" fmla="*/ 204211 w 1544739"/>
              <a:gd name="connsiteY9" fmla="*/ 239697 h 346229"/>
              <a:gd name="connsiteX10" fmla="*/ 168700 w 1544739"/>
              <a:gd name="connsiteY10" fmla="*/ 195309 h 346229"/>
              <a:gd name="connsiteX11" fmla="*/ 142067 w 1544739"/>
              <a:gd name="connsiteY11" fmla="*/ 186431 h 346229"/>
              <a:gd name="connsiteX12" fmla="*/ 124312 w 1544739"/>
              <a:gd name="connsiteY12" fmla="*/ 159798 h 346229"/>
              <a:gd name="connsiteX13" fmla="*/ 97679 w 1544739"/>
              <a:gd name="connsiteY13" fmla="*/ 142043 h 346229"/>
              <a:gd name="connsiteX14" fmla="*/ 79923 w 1544739"/>
              <a:gd name="connsiteY14" fmla="*/ 124287 h 346229"/>
              <a:gd name="connsiteX15" fmla="*/ 53290 w 1544739"/>
              <a:gd name="connsiteY15" fmla="*/ 79899 h 346229"/>
              <a:gd name="connsiteX16" fmla="*/ 8902 w 1544739"/>
              <a:gd name="connsiteY16" fmla="*/ 35511 h 346229"/>
              <a:gd name="connsiteX17" fmla="*/ 24 w 1544739"/>
              <a:gd name="connsiteY17" fmla="*/ 0 h 34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44739" h="346229">
                <a:moveTo>
                  <a:pt x="1544739" y="346229"/>
                </a:moveTo>
                <a:cubicBezTo>
                  <a:pt x="1529943" y="343270"/>
                  <a:pt x="1515235" y="339832"/>
                  <a:pt x="1500351" y="337351"/>
                </a:cubicBezTo>
                <a:cubicBezTo>
                  <a:pt x="1455241" y="329833"/>
                  <a:pt x="1435671" y="330059"/>
                  <a:pt x="1393819" y="319596"/>
                </a:cubicBezTo>
                <a:cubicBezTo>
                  <a:pt x="1384741" y="317326"/>
                  <a:pt x="1376184" y="313289"/>
                  <a:pt x="1367186" y="310718"/>
                </a:cubicBezTo>
                <a:cubicBezTo>
                  <a:pt x="1355454" y="307366"/>
                  <a:pt x="1343512" y="304800"/>
                  <a:pt x="1331675" y="301841"/>
                </a:cubicBezTo>
                <a:cubicBezTo>
                  <a:pt x="949337" y="314174"/>
                  <a:pt x="1012118" y="316638"/>
                  <a:pt x="523807" y="301841"/>
                </a:cubicBezTo>
                <a:cubicBezTo>
                  <a:pt x="366326" y="297069"/>
                  <a:pt x="536998" y="295721"/>
                  <a:pt x="443908" y="284085"/>
                </a:cubicBezTo>
                <a:cubicBezTo>
                  <a:pt x="405622" y="279299"/>
                  <a:pt x="366968" y="278167"/>
                  <a:pt x="328498" y="275208"/>
                </a:cubicBezTo>
                <a:cubicBezTo>
                  <a:pt x="265760" y="262660"/>
                  <a:pt x="298422" y="271101"/>
                  <a:pt x="230844" y="248575"/>
                </a:cubicBezTo>
                <a:lnTo>
                  <a:pt x="204211" y="239697"/>
                </a:lnTo>
                <a:cubicBezTo>
                  <a:pt x="196145" y="227598"/>
                  <a:pt x="182758" y="203744"/>
                  <a:pt x="168700" y="195309"/>
                </a:cubicBezTo>
                <a:cubicBezTo>
                  <a:pt x="160676" y="190494"/>
                  <a:pt x="150945" y="189390"/>
                  <a:pt x="142067" y="186431"/>
                </a:cubicBezTo>
                <a:cubicBezTo>
                  <a:pt x="136149" y="177553"/>
                  <a:pt x="131857" y="167343"/>
                  <a:pt x="124312" y="159798"/>
                </a:cubicBezTo>
                <a:cubicBezTo>
                  <a:pt x="116767" y="152253"/>
                  <a:pt x="106011" y="148708"/>
                  <a:pt x="97679" y="142043"/>
                </a:cubicBezTo>
                <a:cubicBezTo>
                  <a:pt x="91143" y="136814"/>
                  <a:pt x="85842" y="130206"/>
                  <a:pt x="79923" y="124287"/>
                </a:cubicBezTo>
                <a:cubicBezTo>
                  <a:pt x="64507" y="78034"/>
                  <a:pt x="81145" y="114717"/>
                  <a:pt x="53290" y="79899"/>
                </a:cubicBezTo>
                <a:cubicBezTo>
                  <a:pt x="19469" y="37623"/>
                  <a:pt x="54561" y="65949"/>
                  <a:pt x="8902" y="35511"/>
                </a:cubicBezTo>
                <a:cubicBezTo>
                  <a:pt x="-912" y="6070"/>
                  <a:pt x="24" y="18235"/>
                  <a:pt x="24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5546194" y="3133817"/>
            <a:ext cx="1236346" cy="905523"/>
          </a:xfrm>
          <a:custGeom>
            <a:avLst/>
            <a:gdLst>
              <a:gd name="connsiteX0" fmla="*/ 1183080 w 1236346"/>
              <a:gd name="connsiteY0" fmla="*/ 905523 h 905523"/>
              <a:gd name="connsiteX1" fmla="*/ 1218590 w 1236346"/>
              <a:gd name="connsiteY1" fmla="*/ 719092 h 905523"/>
              <a:gd name="connsiteX2" fmla="*/ 1227468 w 1236346"/>
              <a:gd name="connsiteY2" fmla="*/ 639193 h 905523"/>
              <a:gd name="connsiteX3" fmla="*/ 1236346 w 1236346"/>
              <a:gd name="connsiteY3" fmla="*/ 523783 h 905523"/>
              <a:gd name="connsiteX4" fmla="*/ 1218590 w 1236346"/>
              <a:gd name="connsiteY4" fmla="*/ 301841 h 905523"/>
              <a:gd name="connsiteX5" fmla="*/ 1200835 w 1236346"/>
              <a:gd name="connsiteY5" fmla="*/ 248575 h 905523"/>
              <a:gd name="connsiteX6" fmla="*/ 1183080 w 1236346"/>
              <a:gd name="connsiteY6" fmla="*/ 221942 h 905523"/>
              <a:gd name="connsiteX7" fmla="*/ 1174202 w 1236346"/>
              <a:gd name="connsiteY7" fmla="*/ 195309 h 905523"/>
              <a:gd name="connsiteX8" fmla="*/ 1147569 w 1236346"/>
              <a:gd name="connsiteY8" fmla="*/ 177554 h 905523"/>
              <a:gd name="connsiteX9" fmla="*/ 1120936 w 1236346"/>
              <a:gd name="connsiteY9" fmla="*/ 150921 h 905523"/>
              <a:gd name="connsiteX10" fmla="*/ 1041037 w 1236346"/>
              <a:gd name="connsiteY10" fmla="*/ 115410 h 905523"/>
              <a:gd name="connsiteX11" fmla="*/ 987771 w 1236346"/>
              <a:gd name="connsiteY11" fmla="*/ 79900 h 905523"/>
              <a:gd name="connsiteX12" fmla="*/ 961138 w 1236346"/>
              <a:gd name="connsiteY12" fmla="*/ 62144 h 905523"/>
              <a:gd name="connsiteX13" fmla="*/ 934505 w 1236346"/>
              <a:gd name="connsiteY13" fmla="*/ 53266 h 905523"/>
              <a:gd name="connsiteX14" fmla="*/ 907872 w 1236346"/>
              <a:gd name="connsiteY14" fmla="*/ 35511 h 905523"/>
              <a:gd name="connsiteX15" fmla="*/ 854606 w 1236346"/>
              <a:gd name="connsiteY15" fmla="*/ 17756 h 905523"/>
              <a:gd name="connsiteX16" fmla="*/ 827973 w 1236346"/>
              <a:gd name="connsiteY16" fmla="*/ 8878 h 905523"/>
              <a:gd name="connsiteX17" fmla="*/ 801340 w 1236346"/>
              <a:gd name="connsiteY17" fmla="*/ 0 h 905523"/>
              <a:gd name="connsiteX18" fmla="*/ 650420 w 1236346"/>
              <a:gd name="connsiteY18" fmla="*/ 8878 h 905523"/>
              <a:gd name="connsiteX19" fmla="*/ 499499 w 1236346"/>
              <a:gd name="connsiteY19" fmla="*/ 26633 h 905523"/>
              <a:gd name="connsiteX20" fmla="*/ 446233 w 1236346"/>
              <a:gd name="connsiteY20" fmla="*/ 53266 h 905523"/>
              <a:gd name="connsiteX21" fmla="*/ 428478 w 1236346"/>
              <a:gd name="connsiteY21" fmla="*/ 71022 h 905523"/>
              <a:gd name="connsiteX22" fmla="*/ 375212 w 1236346"/>
              <a:gd name="connsiteY22" fmla="*/ 79900 h 905523"/>
              <a:gd name="connsiteX23" fmla="*/ 313068 w 1236346"/>
              <a:gd name="connsiteY23" fmla="*/ 97655 h 905523"/>
              <a:gd name="connsiteX24" fmla="*/ 286435 w 1236346"/>
              <a:gd name="connsiteY24" fmla="*/ 115410 h 905523"/>
              <a:gd name="connsiteX25" fmla="*/ 268680 w 1236346"/>
              <a:gd name="connsiteY25" fmla="*/ 133166 h 905523"/>
              <a:gd name="connsiteX26" fmla="*/ 242047 w 1236346"/>
              <a:gd name="connsiteY26" fmla="*/ 142043 h 905523"/>
              <a:gd name="connsiteX27" fmla="*/ 206536 w 1236346"/>
              <a:gd name="connsiteY27" fmla="*/ 186432 h 905523"/>
              <a:gd name="connsiteX28" fmla="*/ 179903 w 1236346"/>
              <a:gd name="connsiteY28" fmla="*/ 213065 h 905523"/>
              <a:gd name="connsiteX29" fmla="*/ 144392 w 1236346"/>
              <a:gd name="connsiteY29" fmla="*/ 257453 h 905523"/>
              <a:gd name="connsiteX30" fmla="*/ 117759 w 1236346"/>
              <a:gd name="connsiteY30" fmla="*/ 310719 h 905523"/>
              <a:gd name="connsiteX31" fmla="*/ 100004 w 1236346"/>
              <a:gd name="connsiteY31" fmla="*/ 363985 h 905523"/>
              <a:gd name="connsiteX32" fmla="*/ 73371 w 1236346"/>
              <a:gd name="connsiteY32" fmla="*/ 417251 h 905523"/>
              <a:gd name="connsiteX33" fmla="*/ 55616 w 1236346"/>
              <a:gd name="connsiteY33" fmla="*/ 443884 h 905523"/>
              <a:gd name="connsiteX34" fmla="*/ 46738 w 1236346"/>
              <a:gd name="connsiteY34" fmla="*/ 470517 h 905523"/>
              <a:gd name="connsiteX35" fmla="*/ 28983 w 1236346"/>
              <a:gd name="connsiteY35" fmla="*/ 497150 h 905523"/>
              <a:gd name="connsiteX36" fmla="*/ 20105 w 1236346"/>
              <a:gd name="connsiteY36" fmla="*/ 523783 h 905523"/>
              <a:gd name="connsiteX37" fmla="*/ 2350 w 1236346"/>
              <a:gd name="connsiteY37" fmla="*/ 559294 h 905523"/>
              <a:gd name="connsiteX38" fmla="*/ 2350 w 1236346"/>
              <a:gd name="connsiteY38" fmla="*/ 861134 h 9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36346" h="905523">
                <a:moveTo>
                  <a:pt x="1183080" y="905523"/>
                </a:moveTo>
                <a:cubicBezTo>
                  <a:pt x="1235290" y="818505"/>
                  <a:pt x="1205420" y="883717"/>
                  <a:pt x="1218590" y="719092"/>
                </a:cubicBezTo>
                <a:cubicBezTo>
                  <a:pt x="1220727" y="692380"/>
                  <a:pt x="1225042" y="665880"/>
                  <a:pt x="1227468" y="639193"/>
                </a:cubicBezTo>
                <a:cubicBezTo>
                  <a:pt x="1230961" y="600768"/>
                  <a:pt x="1233387" y="562253"/>
                  <a:pt x="1236346" y="523783"/>
                </a:cubicBezTo>
                <a:cubicBezTo>
                  <a:pt x="1231499" y="421992"/>
                  <a:pt x="1241653" y="378719"/>
                  <a:pt x="1218590" y="301841"/>
                </a:cubicBezTo>
                <a:cubicBezTo>
                  <a:pt x="1213212" y="283915"/>
                  <a:pt x="1211216" y="264148"/>
                  <a:pt x="1200835" y="248575"/>
                </a:cubicBezTo>
                <a:cubicBezTo>
                  <a:pt x="1194917" y="239697"/>
                  <a:pt x="1187852" y="231485"/>
                  <a:pt x="1183080" y="221942"/>
                </a:cubicBezTo>
                <a:cubicBezTo>
                  <a:pt x="1178895" y="213572"/>
                  <a:pt x="1180048" y="202616"/>
                  <a:pt x="1174202" y="195309"/>
                </a:cubicBezTo>
                <a:cubicBezTo>
                  <a:pt x="1167537" y="186978"/>
                  <a:pt x="1155766" y="184384"/>
                  <a:pt x="1147569" y="177554"/>
                </a:cubicBezTo>
                <a:cubicBezTo>
                  <a:pt x="1137924" y="169517"/>
                  <a:pt x="1130581" y="158958"/>
                  <a:pt x="1120936" y="150921"/>
                </a:cubicBezTo>
                <a:cubicBezTo>
                  <a:pt x="1048671" y="90701"/>
                  <a:pt x="1157152" y="192819"/>
                  <a:pt x="1041037" y="115410"/>
                </a:cubicBezTo>
                <a:lnTo>
                  <a:pt x="987771" y="79900"/>
                </a:lnTo>
                <a:cubicBezTo>
                  <a:pt x="978893" y="73981"/>
                  <a:pt x="971260" y="65518"/>
                  <a:pt x="961138" y="62144"/>
                </a:cubicBezTo>
                <a:cubicBezTo>
                  <a:pt x="952260" y="59185"/>
                  <a:pt x="942875" y="57451"/>
                  <a:pt x="934505" y="53266"/>
                </a:cubicBezTo>
                <a:cubicBezTo>
                  <a:pt x="924962" y="48494"/>
                  <a:pt x="917622" y="39844"/>
                  <a:pt x="907872" y="35511"/>
                </a:cubicBezTo>
                <a:cubicBezTo>
                  <a:pt x="890769" y="27910"/>
                  <a:pt x="872361" y="23674"/>
                  <a:pt x="854606" y="17756"/>
                </a:cubicBezTo>
                <a:lnTo>
                  <a:pt x="827973" y="8878"/>
                </a:lnTo>
                <a:lnTo>
                  <a:pt x="801340" y="0"/>
                </a:lnTo>
                <a:lnTo>
                  <a:pt x="650420" y="8878"/>
                </a:lnTo>
                <a:cubicBezTo>
                  <a:pt x="529983" y="16907"/>
                  <a:pt x="570185" y="8963"/>
                  <a:pt x="499499" y="26633"/>
                </a:cubicBezTo>
                <a:cubicBezTo>
                  <a:pt x="458152" y="67983"/>
                  <a:pt x="511679" y="20543"/>
                  <a:pt x="446233" y="53266"/>
                </a:cubicBezTo>
                <a:cubicBezTo>
                  <a:pt x="438747" y="57009"/>
                  <a:pt x="436315" y="68083"/>
                  <a:pt x="428478" y="71022"/>
                </a:cubicBezTo>
                <a:cubicBezTo>
                  <a:pt x="411624" y="77343"/>
                  <a:pt x="392863" y="76370"/>
                  <a:pt x="375212" y="79900"/>
                </a:cubicBezTo>
                <a:cubicBezTo>
                  <a:pt x="365725" y="81797"/>
                  <a:pt x="324353" y="92012"/>
                  <a:pt x="313068" y="97655"/>
                </a:cubicBezTo>
                <a:cubicBezTo>
                  <a:pt x="303525" y="102427"/>
                  <a:pt x="294766" y="108745"/>
                  <a:pt x="286435" y="115410"/>
                </a:cubicBezTo>
                <a:cubicBezTo>
                  <a:pt x="279899" y="120639"/>
                  <a:pt x="275857" y="128860"/>
                  <a:pt x="268680" y="133166"/>
                </a:cubicBezTo>
                <a:cubicBezTo>
                  <a:pt x="260656" y="137981"/>
                  <a:pt x="250925" y="139084"/>
                  <a:pt x="242047" y="142043"/>
                </a:cubicBezTo>
                <a:cubicBezTo>
                  <a:pt x="190389" y="193701"/>
                  <a:pt x="262531" y="119237"/>
                  <a:pt x="206536" y="186432"/>
                </a:cubicBezTo>
                <a:cubicBezTo>
                  <a:pt x="198499" y="196077"/>
                  <a:pt x="187940" y="203420"/>
                  <a:pt x="179903" y="213065"/>
                </a:cubicBezTo>
                <a:cubicBezTo>
                  <a:pt x="123917" y="280248"/>
                  <a:pt x="196042" y="205806"/>
                  <a:pt x="144392" y="257453"/>
                </a:cubicBezTo>
                <a:cubicBezTo>
                  <a:pt x="112021" y="354572"/>
                  <a:pt x="163646" y="207473"/>
                  <a:pt x="117759" y="310719"/>
                </a:cubicBezTo>
                <a:cubicBezTo>
                  <a:pt x="110158" y="327822"/>
                  <a:pt x="110385" y="348412"/>
                  <a:pt x="100004" y="363985"/>
                </a:cubicBezTo>
                <a:cubicBezTo>
                  <a:pt x="49121" y="440311"/>
                  <a:pt x="110126" y="343741"/>
                  <a:pt x="73371" y="417251"/>
                </a:cubicBezTo>
                <a:cubicBezTo>
                  <a:pt x="68599" y="426794"/>
                  <a:pt x="60388" y="434341"/>
                  <a:pt x="55616" y="443884"/>
                </a:cubicBezTo>
                <a:cubicBezTo>
                  <a:pt x="51431" y="452254"/>
                  <a:pt x="50923" y="462147"/>
                  <a:pt x="46738" y="470517"/>
                </a:cubicBezTo>
                <a:cubicBezTo>
                  <a:pt x="41966" y="480060"/>
                  <a:pt x="33755" y="487607"/>
                  <a:pt x="28983" y="497150"/>
                </a:cubicBezTo>
                <a:cubicBezTo>
                  <a:pt x="24798" y="505520"/>
                  <a:pt x="23791" y="515182"/>
                  <a:pt x="20105" y="523783"/>
                </a:cubicBezTo>
                <a:cubicBezTo>
                  <a:pt x="14892" y="535947"/>
                  <a:pt x="3046" y="546078"/>
                  <a:pt x="2350" y="559294"/>
                </a:cubicBezTo>
                <a:cubicBezTo>
                  <a:pt x="-2938" y="659768"/>
                  <a:pt x="2350" y="760521"/>
                  <a:pt x="2350" y="861134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15"/>
          <p:cNvSpPr/>
          <p:nvPr/>
        </p:nvSpPr>
        <p:spPr>
          <a:xfrm>
            <a:off x="5584054" y="4074850"/>
            <a:ext cx="594808" cy="1092433"/>
          </a:xfrm>
          <a:custGeom>
            <a:avLst/>
            <a:gdLst>
              <a:gd name="connsiteX0" fmla="*/ 0 w 594808"/>
              <a:gd name="connsiteY0" fmla="*/ 0 h 1092433"/>
              <a:gd name="connsiteX1" fmla="*/ 17756 w 594808"/>
              <a:gd name="connsiteY1" fmla="*/ 44389 h 1092433"/>
              <a:gd name="connsiteX2" fmla="*/ 26633 w 594808"/>
              <a:gd name="connsiteY2" fmla="*/ 71022 h 1092433"/>
              <a:gd name="connsiteX3" fmla="*/ 44389 w 594808"/>
              <a:gd name="connsiteY3" fmla="*/ 88777 h 1092433"/>
              <a:gd name="connsiteX4" fmla="*/ 62144 w 594808"/>
              <a:gd name="connsiteY4" fmla="*/ 142043 h 1092433"/>
              <a:gd name="connsiteX5" fmla="*/ 71022 w 594808"/>
              <a:gd name="connsiteY5" fmla="*/ 168676 h 1092433"/>
              <a:gd name="connsiteX6" fmla="*/ 88777 w 594808"/>
              <a:gd name="connsiteY6" fmla="*/ 195309 h 1092433"/>
              <a:gd name="connsiteX7" fmla="*/ 97655 w 594808"/>
              <a:gd name="connsiteY7" fmla="*/ 221942 h 1092433"/>
              <a:gd name="connsiteX8" fmla="*/ 115410 w 594808"/>
              <a:gd name="connsiteY8" fmla="*/ 239698 h 1092433"/>
              <a:gd name="connsiteX9" fmla="*/ 150921 w 594808"/>
              <a:gd name="connsiteY9" fmla="*/ 284086 h 1092433"/>
              <a:gd name="connsiteX10" fmla="*/ 177554 w 594808"/>
              <a:gd name="connsiteY10" fmla="*/ 328474 h 1092433"/>
              <a:gd name="connsiteX11" fmla="*/ 186431 w 594808"/>
              <a:gd name="connsiteY11" fmla="*/ 355107 h 1092433"/>
              <a:gd name="connsiteX12" fmla="*/ 221942 w 594808"/>
              <a:gd name="connsiteY12" fmla="*/ 399496 h 1092433"/>
              <a:gd name="connsiteX13" fmla="*/ 310719 w 594808"/>
              <a:gd name="connsiteY13" fmla="*/ 470517 h 1092433"/>
              <a:gd name="connsiteX14" fmla="*/ 328474 w 594808"/>
              <a:gd name="connsiteY14" fmla="*/ 497150 h 1092433"/>
              <a:gd name="connsiteX15" fmla="*/ 355107 w 594808"/>
              <a:gd name="connsiteY15" fmla="*/ 550416 h 1092433"/>
              <a:gd name="connsiteX16" fmla="*/ 390618 w 594808"/>
              <a:gd name="connsiteY16" fmla="*/ 585927 h 1092433"/>
              <a:gd name="connsiteX17" fmla="*/ 417251 w 594808"/>
              <a:gd name="connsiteY17" fmla="*/ 594804 h 1092433"/>
              <a:gd name="connsiteX18" fmla="*/ 470517 w 594808"/>
              <a:gd name="connsiteY18" fmla="*/ 630315 h 1092433"/>
              <a:gd name="connsiteX19" fmla="*/ 497150 w 594808"/>
              <a:gd name="connsiteY19" fmla="*/ 648070 h 1092433"/>
              <a:gd name="connsiteX20" fmla="*/ 532661 w 594808"/>
              <a:gd name="connsiteY20" fmla="*/ 683581 h 1092433"/>
              <a:gd name="connsiteX21" fmla="*/ 541538 w 594808"/>
              <a:gd name="connsiteY21" fmla="*/ 710214 h 1092433"/>
              <a:gd name="connsiteX22" fmla="*/ 577049 w 594808"/>
              <a:gd name="connsiteY22" fmla="*/ 763480 h 1092433"/>
              <a:gd name="connsiteX23" fmla="*/ 594804 w 594808"/>
              <a:gd name="connsiteY23" fmla="*/ 816746 h 1092433"/>
              <a:gd name="connsiteX24" fmla="*/ 577049 w 594808"/>
              <a:gd name="connsiteY24" fmla="*/ 985422 h 1092433"/>
              <a:gd name="connsiteX25" fmla="*/ 523783 w 594808"/>
              <a:gd name="connsiteY25" fmla="*/ 1047566 h 1092433"/>
              <a:gd name="connsiteX26" fmla="*/ 470517 w 594808"/>
              <a:gd name="connsiteY26" fmla="*/ 1065321 h 1092433"/>
              <a:gd name="connsiteX27" fmla="*/ 443884 w 594808"/>
              <a:gd name="connsiteY27" fmla="*/ 1083076 h 1092433"/>
              <a:gd name="connsiteX28" fmla="*/ 363985 w 594808"/>
              <a:gd name="connsiteY28" fmla="*/ 1091954 h 109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4808" h="1092433">
                <a:moveTo>
                  <a:pt x="0" y="0"/>
                </a:moveTo>
                <a:cubicBezTo>
                  <a:pt x="5919" y="14796"/>
                  <a:pt x="12160" y="29467"/>
                  <a:pt x="17756" y="44389"/>
                </a:cubicBezTo>
                <a:cubicBezTo>
                  <a:pt x="21042" y="53151"/>
                  <a:pt x="21818" y="62998"/>
                  <a:pt x="26633" y="71022"/>
                </a:cubicBezTo>
                <a:cubicBezTo>
                  <a:pt x="30939" y="78199"/>
                  <a:pt x="38470" y="82859"/>
                  <a:pt x="44389" y="88777"/>
                </a:cubicBezTo>
                <a:lnTo>
                  <a:pt x="62144" y="142043"/>
                </a:lnTo>
                <a:cubicBezTo>
                  <a:pt x="65103" y="150921"/>
                  <a:pt x="65831" y="160890"/>
                  <a:pt x="71022" y="168676"/>
                </a:cubicBezTo>
                <a:cubicBezTo>
                  <a:pt x="76940" y="177554"/>
                  <a:pt x="84005" y="185766"/>
                  <a:pt x="88777" y="195309"/>
                </a:cubicBezTo>
                <a:cubicBezTo>
                  <a:pt x="92962" y="203679"/>
                  <a:pt x="92840" y="213918"/>
                  <a:pt x="97655" y="221942"/>
                </a:cubicBezTo>
                <a:cubicBezTo>
                  <a:pt x="101961" y="229119"/>
                  <a:pt x="110181" y="233162"/>
                  <a:pt x="115410" y="239698"/>
                </a:cubicBezTo>
                <a:cubicBezTo>
                  <a:pt x="160195" y="295682"/>
                  <a:pt x="108058" y="241225"/>
                  <a:pt x="150921" y="284086"/>
                </a:cubicBezTo>
                <a:cubicBezTo>
                  <a:pt x="176068" y="359532"/>
                  <a:pt x="140996" y="267544"/>
                  <a:pt x="177554" y="328474"/>
                </a:cubicBezTo>
                <a:cubicBezTo>
                  <a:pt x="182369" y="336498"/>
                  <a:pt x="182246" y="346737"/>
                  <a:pt x="186431" y="355107"/>
                </a:cubicBezTo>
                <a:cubicBezTo>
                  <a:pt x="193418" y="369081"/>
                  <a:pt x="208733" y="389589"/>
                  <a:pt x="221942" y="399496"/>
                </a:cubicBezTo>
                <a:cubicBezTo>
                  <a:pt x="253602" y="423241"/>
                  <a:pt x="287995" y="436431"/>
                  <a:pt x="310719" y="470517"/>
                </a:cubicBezTo>
                <a:cubicBezTo>
                  <a:pt x="316637" y="479395"/>
                  <a:pt x="323702" y="487607"/>
                  <a:pt x="328474" y="497150"/>
                </a:cubicBezTo>
                <a:cubicBezTo>
                  <a:pt x="347377" y="534955"/>
                  <a:pt x="324579" y="514799"/>
                  <a:pt x="355107" y="550416"/>
                </a:cubicBezTo>
                <a:cubicBezTo>
                  <a:pt x="366001" y="563126"/>
                  <a:pt x="374737" y="580634"/>
                  <a:pt x="390618" y="585927"/>
                </a:cubicBezTo>
                <a:lnTo>
                  <a:pt x="417251" y="594804"/>
                </a:lnTo>
                <a:lnTo>
                  <a:pt x="470517" y="630315"/>
                </a:lnTo>
                <a:cubicBezTo>
                  <a:pt x="479395" y="636233"/>
                  <a:pt x="489605" y="640525"/>
                  <a:pt x="497150" y="648070"/>
                </a:cubicBezTo>
                <a:lnTo>
                  <a:pt x="532661" y="683581"/>
                </a:lnTo>
                <a:cubicBezTo>
                  <a:pt x="535620" y="692459"/>
                  <a:pt x="536993" y="702034"/>
                  <a:pt x="541538" y="710214"/>
                </a:cubicBezTo>
                <a:cubicBezTo>
                  <a:pt x="551901" y="728868"/>
                  <a:pt x="570301" y="743236"/>
                  <a:pt x="577049" y="763480"/>
                </a:cubicBezTo>
                <a:lnTo>
                  <a:pt x="594804" y="816746"/>
                </a:lnTo>
                <a:cubicBezTo>
                  <a:pt x="593989" y="829790"/>
                  <a:pt x="599224" y="941072"/>
                  <a:pt x="577049" y="985422"/>
                </a:cubicBezTo>
                <a:cubicBezTo>
                  <a:pt x="569097" y="1001326"/>
                  <a:pt x="536889" y="1043197"/>
                  <a:pt x="523783" y="1047566"/>
                </a:cubicBezTo>
                <a:cubicBezTo>
                  <a:pt x="506028" y="1053484"/>
                  <a:pt x="486090" y="1054940"/>
                  <a:pt x="470517" y="1065321"/>
                </a:cubicBezTo>
                <a:cubicBezTo>
                  <a:pt x="461639" y="1071239"/>
                  <a:pt x="453691" y="1078873"/>
                  <a:pt x="443884" y="1083076"/>
                </a:cubicBezTo>
                <a:cubicBezTo>
                  <a:pt x="414795" y="1095543"/>
                  <a:pt x="395380" y="1091954"/>
                  <a:pt x="363985" y="1091954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Полилиния 17"/>
          <p:cNvSpPr/>
          <p:nvPr/>
        </p:nvSpPr>
        <p:spPr>
          <a:xfrm>
            <a:off x="4722404" y="4358936"/>
            <a:ext cx="1172369" cy="852256"/>
          </a:xfrm>
          <a:custGeom>
            <a:avLst/>
            <a:gdLst>
              <a:gd name="connsiteX0" fmla="*/ 1172369 w 1172369"/>
              <a:gd name="connsiteY0" fmla="*/ 816746 h 852256"/>
              <a:gd name="connsiteX1" fmla="*/ 1127980 w 1172369"/>
              <a:gd name="connsiteY1" fmla="*/ 825623 h 852256"/>
              <a:gd name="connsiteX2" fmla="*/ 1065837 w 1172369"/>
              <a:gd name="connsiteY2" fmla="*/ 834501 h 852256"/>
              <a:gd name="connsiteX3" fmla="*/ 1039204 w 1172369"/>
              <a:gd name="connsiteY3" fmla="*/ 843379 h 852256"/>
              <a:gd name="connsiteX4" fmla="*/ 994815 w 1172369"/>
              <a:gd name="connsiteY4" fmla="*/ 852256 h 852256"/>
              <a:gd name="connsiteX5" fmla="*/ 861650 w 1172369"/>
              <a:gd name="connsiteY5" fmla="*/ 825623 h 852256"/>
              <a:gd name="connsiteX6" fmla="*/ 835017 w 1172369"/>
              <a:gd name="connsiteY6" fmla="*/ 807868 h 852256"/>
              <a:gd name="connsiteX7" fmla="*/ 790629 w 1172369"/>
              <a:gd name="connsiteY7" fmla="*/ 763480 h 852256"/>
              <a:gd name="connsiteX8" fmla="*/ 772874 w 1172369"/>
              <a:gd name="connsiteY8" fmla="*/ 745724 h 852256"/>
              <a:gd name="connsiteX9" fmla="*/ 719608 w 1172369"/>
              <a:gd name="connsiteY9" fmla="*/ 727969 h 852256"/>
              <a:gd name="connsiteX10" fmla="*/ 701852 w 1172369"/>
              <a:gd name="connsiteY10" fmla="*/ 710214 h 852256"/>
              <a:gd name="connsiteX11" fmla="*/ 675219 w 1172369"/>
              <a:gd name="connsiteY11" fmla="*/ 692458 h 852256"/>
              <a:gd name="connsiteX12" fmla="*/ 657464 w 1172369"/>
              <a:gd name="connsiteY12" fmla="*/ 665825 h 852256"/>
              <a:gd name="connsiteX13" fmla="*/ 604198 w 1172369"/>
              <a:gd name="connsiteY13" fmla="*/ 630314 h 852256"/>
              <a:gd name="connsiteX14" fmla="*/ 550932 w 1172369"/>
              <a:gd name="connsiteY14" fmla="*/ 594804 h 852256"/>
              <a:gd name="connsiteX15" fmla="*/ 524299 w 1172369"/>
              <a:gd name="connsiteY15" fmla="*/ 577048 h 852256"/>
              <a:gd name="connsiteX16" fmla="*/ 488788 w 1172369"/>
              <a:gd name="connsiteY16" fmla="*/ 532660 h 852256"/>
              <a:gd name="connsiteX17" fmla="*/ 462155 w 1172369"/>
              <a:gd name="connsiteY17" fmla="*/ 523782 h 852256"/>
              <a:gd name="connsiteX18" fmla="*/ 408889 w 1172369"/>
              <a:gd name="connsiteY18" fmla="*/ 470516 h 852256"/>
              <a:gd name="connsiteX19" fmla="*/ 364501 w 1172369"/>
              <a:gd name="connsiteY19" fmla="*/ 417250 h 852256"/>
              <a:gd name="connsiteX20" fmla="*/ 337868 w 1172369"/>
              <a:gd name="connsiteY20" fmla="*/ 363984 h 852256"/>
              <a:gd name="connsiteX21" fmla="*/ 311235 w 1172369"/>
              <a:gd name="connsiteY21" fmla="*/ 310718 h 852256"/>
              <a:gd name="connsiteX22" fmla="*/ 284602 w 1172369"/>
              <a:gd name="connsiteY22" fmla="*/ 301841 h 852256"/>
              <a:gd name="connsiteX23" fmla="*/ 240213 w 1172369"/>
              <a:gd name="connsiteY23" fmla="*/ 266330 h 852256"/>
              <a:gd name="connsiteX24" fmla="*/ 186947 w 1172369"/>
              <a:gd name="connsiteY24" fmla="*/ 221942 h 852256"/>
              <a:gd name="connsiteX25" fmla="*/ 178070 w 1172369"/>
              <a:gd name="connsiteY25" fmla="*/ 195309 h 852256"/>
              <a:gd name="connsiteX26" fmla="*/ 151437 w 1172369"/>
              <a:gd name="connsiteY26" fmla="*/ 177553 h 852256"/>
              <a:gd name="connsiteX27" fmla="*/ 133681 w 1172369"/>
              <a:gd name="connsiteY27" fmla="*/ 159798 h 852256"/>
              <a:gd name="connsiteX28" fmla="*/ 124804 w 1172369"/>
              <a:gd name="connsiteY28" fmla="*/ 133165 h 852256"/>
              <a:gd name="connsiteX29" fmla="*/ 98171 w 1172369"/>
              <a:gd name="connsiteY29" fmla="*/ 115410 h 852256"/>
              <a:gd name="connsiteX30" fmla="*/ 53782 w 1172369"/>
              <a:gd name="connsiteY30" fmla="*/ 88777 h 852256"/>
              <a:gd name="connsiteX31" fmla="*/ 516 w 1172369"/>
              <a:gd name="connsiteY31" fmla="*/ 17755 h 852256"/>
              <a:gd name="connsiteX32" fmla="*/ 516 w 1172369"/>
              <a:gd name="connsiteY32" fmla="*/ 0 h 8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72369" h="852256">
                <a:moveTo>
                  <a:pt x="1172369" y="816746"/>
                </a:moveTo>
                <a:cubicBezTo>
                  <a:pt x="1157573" y="819705"/>
                  <a:pt x="1142864" y="823142"/>
                  <a:pt x="1127980" y="825623"/>
                </a:cubicBezTo>
                <a:cubicBezTo>
                  <a:pt x="1107340" y="829063"/>
                  <a:pt x="1086355" y="830397"/>
                  <a:pt x="1065837" y="834501"/>
                </a:cubicBezTo>
                <a:cubicBezTo>
                  <a:pt x="1056661" y="836336"/>
                  <a:pt x="1048283" y="841109"/>
                  <a:pt x="1039204" y="843379"/>
                </a:cubicBezTo>
                <a:cubicBezTo>
                  <a:pt x="1024565" y="847039"/>
                  <a:pt x="1009611" y="849297"/>
                  <a:pt x="994815" y="852256"/>
                </a:cubicBezTo>
                <a:cubicBezTo>
                  <a:pt x="963908" y="848822"/>
                  <a:pt x="893128" y="846608"/>
                  <a:pt x="861650" y="825623"/>
                </a:cubicBezTo>
                <a:lnTo>
                  <a:pt x="835017" y="807868"/>
                </a:lnTo>
                <a:cubicBezTo>
                  <a:pt x="804579" y="762209"/>
                  <a:pt x="832905" y="797301"/>
                  <a:pt x="790629" y="763480"/>
                </a:cubicBezTo>
                <a:cubicBezTo>
                  <a:pt x="784093" y="758251"/>
                  <a:pt x="780360" y="749467"/>
                  <a:pt x="772874" y="745724"/>
                </a:cubicBezTo>
                <a:cubicBezTo>
                  <a:pt x="756134" y="737354"/>
                  <a:pt x="719608" y="727969"/>
                  <a:pt x="719608" y="727969"/>
                </a:cubicBezTo>
                <a:cubicBezTo>
                  <a:pt x="713689" y="722051"/>
                  <a:pt x="708388" y="715443"/>
                  <a:pt x="701852" y="710214"/>
                </a:cubicBezTo>
                <a:cubicBezTo>
                  <a:pt x="693520" y="703549"/>
                  <a:pt x="682764" y="700003"/>
                  <a:pt x="675219" y="692458"/>
                </a:cubicBezTo>
                <a:cubicBezTo>
                  <a:pt x="667675" y="684913"/>
                  <a:pt x="665494" y="672851"/>
                  <a:pt x="657464" y="665825"/>
                </a:cubicBezTo>
                <a:cubicBezTo>
                  <a:pt x="641405" y="651773"/>
                  <a:pt x="621953" y="642151"/>
                  <a:pt x="604198" y="630314"/>
                </a:cubicBezTo>
                <a:lnTo>
                  <a:pt x="550932" y="594804"/>
                </a:lnTo>
                <a:lnTo>
                  <a:pt x="524299" y="577048"/>
                </a:lnTo>
                <a:cubicBezTo>
                  <a:pt x="516233" y="564949"/>
                  <a:pt x="502846" y="541095"/>
                  <a:pt x="488788" y="532660"/>
                </a:cubicBezTo>
                <a:cubicBezTo>
                  <a:pt x="480764" y="527845"/>
                  <a:pt x="471033" y="526741"/>
                  <a:pt x="462155" y="523782"/>
                </a:cubicBezTo>
                <a:cubicBezTo>
                  <a:pt x="444400" y="506027"/>
                  <a:pt x="422817" y="491409"/>
                  <a:pt x="408889" y="470516"/>
                </a:cubicBezTo>
                <a:cubicBezTo>
                  <a:pt x="384170" y="433437"/>
                  <a:pt x="398679" y="451428"/>
                  <a:pt x="364501" y="417250"/>
                </a:cubicBezTo>
                <a:cubicBezTo>
                  <a:pt x="342186" y="350307"/>
                  <a:pt x="372287" y="432823"/>
                  <a:pt x="337868" y="363984"/>
                </a:cubicBezTo>
                <a:cubicBezTo>
                  <a:pt x="327147" y="342542"/>
                  <a:pt x="332435" y="327678"/>
                  <a:pt x="311235" y="310718"/>
                </a:cubicBezTo>
                <a:cubicBezTo>
                  <a:pt x="303928" y="304872"/>
                  <a:pt x="293480" y="304800"/>
                  <a:pt x="284602" y="301841"/>
                </a:cubicBezTo>
                <a:cubicBezTo>
                  <a:pt x="232944" y="250183"/>
                  <a:pt x="307408" y="322325"/>
                  <a:pt x="240213" y="266330"/>
                </a:cubicBezTo>
                <a:cubicBezTo>
                  <a:pt x="171858" y="209368"/>
                  <a:pt x="253072" y="266024"/>
                  <a:pt x="186947" y="221942"/>
                </a:cubicBezTo>
                <a:cubicBezTo>
                  <a:pt x="183988" y="213064"/>
                  <a:pt x="183916" y="202616"/>
                  <a:pt x="178070" y="195309"/>
                </a:cubicBezTo>
                <a:cubicBezTo>
                  <a:pt x="171405" y="186977"/>
                  <a:pt x="159769" y="184218"/>
                  <a:pt x="151437" y="177553"/>
                </a:cubicBezTo>
                <a:cubicBezTo>
                  <a:pt x="144901" y="172324"/>
                  <a:pt x="139600" y="165716"/>
                  <a:pt x="133681" y="159798"/>
                </a:cubicBezTo>
                <a:cubicBezTo>
                  <a:pt x="130722" y="150920"/>
                  <a:pt x="130650" y="140472"/>
                  <a:pt x="124804" y="133165"/>
                </a:cubicBezTo>
                <a:cubicBezTo>
                  <a:pt x="118139" y="124833"/>
                  <a:pt x="106503" y="122075"/>
                  <a:pt x="98171" y="115410"/>
                </a:cubicBezTo>
                <a:cubicBezTo>
                  <a:pt x="63353" y="87556"/>
                  <a:pt x="100033" y="104193"/>
                  <a:pt x="53782" y="88777"/>
                </a:cubicBezTo>
                <a:cubicBezTo>
                  <a:pt x="20101" y="55096"/>
                  <a:pt x="8264" y="56491"/>
                  <a:pt x="516" y="17755"/>
                </a:cubicBezTo>
                <a:cubicBezTo>
                  <a:pt x="-645" y="11952"/>
                  <a:pt x="516" y="5918"/>
                  <a:pt x="516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9" name="Полилиния 18"/>
          <p:cNvSpPr/>
          <p:nvPr/>
        </p:nvSpPr>
        <p:spPr>
          <a:xfrm>
            <a:off x="1633491" y="4243526"/>
            <a:ext cx="3080552" cy="932219"/>
          </a:xfrm>
          <a:custGeom>
            <a:avLst/>
            <a:gdLst>
              <a:gd name="connsiteX0" fmla="*/ 3080552 w 3080552"/>
              <a:gd name="connsiteY0" fmla="*/ 124288 h 932219"/>
              <a:gd name="connsiteX1" fmla="*/ 3036163 w 3080552"/>
              <a:gd name="connsiteY1" fmla="*/ 115410 h 932219"/>
              <a:gd name="connsiteX2" fmla="*/ 2991775 w 3080552"/>
              <a:gd name="connsiteY2" fmla="*/ 79899 h 932219"/>
              <a:gd name="connsiteX3" fmla="*/ 2938509 w 3080552"/>
              <a:gd name="connsiteY3" fmla="*/ 62144 h 932219"/>
              <a:gd name="connsiteX4" fmla="*/ 2911876 w 3080552"/>
              <a:gd name="connsiteY4" fmla="*/ 53266 h 932219"/>
              <a:gd name="connsiteX5" fmla="*/ 2840855 w 3080552"/>
              <a:gd name="connsiteY5" fmla="*/ 35511 h 932219"/>
              <a:gd name="connsiteX6" fmla="*/ 2823099 w 3080552"/>
              <a:gd name="connsiteY6" fmla="*/ 17756 h 932219"/>
              <a:gd name="connsiteX7" fmla="*/ 2769833 w 3080552"/>
              <a:gd name="connsiteY7" fmla="*/ 0 h 932219"/>
              <a:gd name="connsiteX8" fmla="*/ 2512381 w 3080552"/>
              <a:gd name="connsiteY8" fmla="*/ 17756 h 932219"/>
              <a:gd name="connsiteX9" fmla="*/ 2450237 w 3080552"/>
              <a:gd name="connsiteY9" fmla="*/ 35511 h 932219"/>
              <a:gd name="connsiteX10" fmla="*/ 2396971 w 3080552"/>
              <a:gd name="connsiteY10" fmla="*/ 79899 h 932219"/>
              <a:gd name="connsiteX11" fmla="*/ 2308194 w 3080552"/>
              <a:gd name="connsiteY11" fmla="*/ 97655 h 932219"/>
              <a:gd name="connsiteX12" fmla="*/ 2237173 w 3080552"/>
              <a:gd name="connsiteY12" fmla="*/ 115410 h 932219"/>
              <a:gd name="connsiteX13" fmla="*/ 2183907 w 3080552"/>
              <a:gd name="connsiteY13" fmla="*/ 133165 h 932219"/>
              <a:gd name="connsiteX14" fmla="*/ 2157274 w 3080552"/>
              <a:gd name="connsiteY14" fmla="*/ 150921 h 932219"/>
              <a:gd name="connsiteX15" fmla="*/ 2130641 w 3080552"/>
              <a:gd name="connsiteY15" fmla="*/ 159798 h 932219"/>
              <a:gd name="connsiteX16" fmla="*/ 2095130 w 3080552"/>
              <a:gd name="connsiteY16" fmla="*/ 195309 h 932219"/>
              <a:gd name="connsiteX17" fmla="*/ 2068497 w 3080552"/>
              <a:gd name="connsiteY17" fmla="*/ 213064 h 932219"/>
              <a:gd name="connsiteX18" fmla="*/ 2050742 w 3080552"/>
              <a:gd name="connsiteY18" fmla="*/ 230820 h 932219"/>
              <a:gd name="connsiteX19" fmla="*/ 2024109 w 3080552"/>
              <a:gd name="connsiteY19" fmla="*/ 239697 h 932219"/>
              <a:gd name="connsiteX20" fmla="*/ 1935332 w 3080552"/>
              <a:gd name="connsiteY20" fmla="*/ 275208 h 932219"/>
              <a:gd name="connsiteX21" fmla="*/ 1882066 w 3080552"/>
              <a:gd name="connsiteY21" fmla="*/ 292963 h 932219"/>
              <a:gd name="connsiteX22" fmla="*/ 1855433 w 3080552"/>
              <a:gd name="connsiteY22" fmla="*/ 301841 h 932219"/>
              <a:gd name="connsiteX23" fmla="*/ 1793290 w 3080552"/>
              <a:gd name="connsiteY23" fmla="*/ 310719 h 932219"/>
              <a:gd name="connsiteX24" fmla="*/ 1597981 w 3080552"/>
              <a:gd name="connsiteY24" fmla="*/ 328474 h 932219"/>
              <a:gd name="connsiteX25" fmla="*/ 1571348 w 3080552"/>
              <a:gd name="connsiteY25" fmla="*/ 337352 h 932219"/>
              <a:gd name="connsiteX26" fmla="*/ 1500326 w 3080552"/>
              <a:gd name="connsiteY26" fmla="*/ 346229 h 932219"/>
              <a:gd name="connsiteX27" fmla="*/ 1438183 w 3080552"/>
              <a:gd name="connsiteY27" fmla="*/ 355107 h 932219"/>
              <a:gd name="connsiteX28" fmla="*/ 1367161 w 3080552"/>
              <a:gd name="connsiteY28" fmla="*/ 372862 h 932219"/>
              <a:gd name="connsiteX29" fmla="*/ 1225119 w 3080552"/>
              <a:gd name="connsiteY29" fmla="*/ 381740 h 932219"/>
              <a:gd name="connsiteX30" fmla="*/ 1118587 w 3080552"/>
              <a:gd name="connsiteY30" fmla="*/ 399495 h 932219"/>
              <a:gd name="connsiteX31" fmla="*/ 1047565 w 3080552"/>
              <a:gd name="connsiteY31" fmla="*/ 408373 h 932219"/>
              <a:gd name="connsiteX32" fmla="*/ 985422 w 3080552"/>
              <a:gd name="connsiteY32" fmla="*/ 426128 h 932219"/>
              <a:gd name="connsiteX33" fmla="*/ 923278 w 3080552"/>
              <a:gd name="connsiteY33" fmla="*/ 443884 h 932219"/>
              <a:gd name="connsiteX34" fmla="*/ 896645 w 3080552"/>
              <a:gd name="connsiteY34" fmla="*/ 461639 h 932219"/>
              <a:gd name="connsiteX35" fmla="*/ 843379 w 3080552"/>
              <a:gd name="connsiteY35" fmla="*/ 479394 h 932219"/>
              <a:gd name="connsiteX36" fmla="*/ 790113 w 3080552"/>
              <a:gd name="connsiteY36" fmla="*/ 514905 h 932219"/>
              <a:gd name="connsiteX37" fmla="*/ 710214 w 3080552"/>
              <a:gd name="connsiteY37" fmla="*/ 541538 h 932219"/>
              <a:gd name="connsiteX38" fmla="*/ 683581 w 3080552"/>
              <a:gd name="connsiteY38" fmla="*/ 550416 h 932219"/>
              <a:gd name="connsiteX39" fmla="*/ 630315 w 3080552"/>
              <a:gd name="connsiteY39" fmla="*/ 577049 h 932219"/>
              <a:gd name="connsiteX40" fmla="*/ 612559 w 3080552"/>
              <a:gd name="connsiteY40" fmla="*/ 594804 h 932219"/>
              <a:gd name="connsiteX41" fmla="*/ 559293 w 3080552"/>
              <a:gd name="connsiteY41" fmla="*/ 612559 h 932219"/>
              <a:gd name="connsiteX42" fmla="*/ 470517 w 3080552"/>
              <a:gd name="connsiteY42" fmla="*/ 648070 h 932219"/>
              <a:gd name="connsiteX43" fmla="*/ 363985 w 3080552"/>
              <a:gd name="connsiteY43" fmla="*/ 683581 h 932219"/>
              <a:gd name="connsiteX44" fmla="*/ 284086 w 3080552"/>
              <a:gd name="connsiteY44" fmla="*/ 710214 h 932219"/>
              <a:gd name="connsiteX45" fmla="*/ 257453 w 3080552"/>
              <a:gd name="connsiteY45" fmla="*/ 719091 h 932219"/>
              <a:gd name="connsiteX46" fmla="*/ 213064 w 3080552"/>
              <a:gd name="connsiteY46" fmla="*/ 745724 h 932219"/>
              <a:gd name="connsiteX47" fmla="*/ 168676 w 3080552"/>
              <a:gd name="connsiteY47" fmla="*/ 772357 h 932219"/>
              <a:gd name="connsiteX48" fmla="*/ 115410 w 3080552"/>
              <a:gd name="connsiteY48" fmla="*/ 825624 h 932219"/>
              <a:gd name="connsiteX49" fmla="*/ 88777 w 3080552"/>
              <a:gd name="connsiteY49" fmla="*/ 852257 h 932219"/>
              <a:gd name="connsiteX50" fmla="*/ 53266 w 3080552"/>
              <a:gd name="connsiteY50" fmla="*/ 896645 h 932219"/>
              <a:gd name="connsiteX51" fmla="*/ 26633 w 3080552"/>
              <a:gd name="connsiteY51" fmla="*/ 914400 h 932219"/>
              <a:gd name="connsiteX52" fmla="*/ 0 w 3080552"/>
              <a:gd name="connsiteY52" fmla="*/ 932156 h 93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80552" h="932219">
                <a:moveTo>
                  <a:pt x="3080552" y="124288"/>
                </a:moveTo>
                <a:cubicBezTo>
                  <a:pt x="3065756" y="121329"/>
                  <a:pt x="3050292" y="120708"/>
                  <a:pt x="3036163" y="115410"/>
                </a:cubicBezTo>
                <a:cubicBezTo>
                  <a:pt x="2951949" y="83830"/>
                  <a:pt x="3056782" y="112403"/>
                  <a:pt x="2991775" y="79899"/>
                </a:cubicBezTo>
                <a:cubicBezTo>
                  <a:pt x="2975035" y="71529"/>
                  <a:pt x="2956264" y="68062"/>
                  <a:pt x="2938509" y="62144"/>
                </a:cubicBezTo>
                <a:cubicBezTo>
                  <a:pt x="2929631" y="59185"/>
                  <a:pt x="2921052" y="55101"/>
                  <a:pt x="2911876" y="53266"/>
                </a:cubicBezTo>
                <a:cubicBezTo>
                  <a:pt x="2858312" y="42554"/>
                  <a:pt x="2881803" y="49161"/>
                  <a:pt x="2840855" y="35511"/>
                </a:cubicBezTo>
                <a:cubicBezTo>
                  <a:pt x="2834936" y="29593"/>
                  <a:pt x="2830585" y="21499"/>
                  <a:pt x="2823099" y="17756"/>
                </a:cubicBezTo>
                <a:cubicBezTo>
                  <a:pt x="2806359" y="9386"/>
                  <a:pt x="2769833" y="0"/>
                  <a:pt x="2769833" y="0"/>
                </a:cubicBezTo>
                <a:cubicBezTo>
                  <a:pt x="2680716" y="4244"/>
                  <a:pt x="2598679" y="3373"/>
                  <a:pt x="2512381" y="17756"/>
                </a:cubicBezTo>
                <a:cubicBezTo>
                  <a:pt x="2490079" y="21473"/>
                  <a:pt x="2471351" y="28473"/>
                  <a:pt x="2450237" y="35511"/>
                </a:cubicBezTo>
                <a:cubicBezTo>
                  <a:pt x="2438682" y="47066"/>
                  <a:pt x="2414825" y="74406"/>
                  <a:pt x="2396971" y="79899"/>
                </a:cubicBezTo>
                <a:cubicBezTo>
                  <a:pt x="2368127" y="88774"/>
                  <a:pt x="2337471" y="90336"/>
                  <a:pt x="2308194" y="97655"/>
                </a:cubicBezTo>
                <a:cubicBezTo>
                  <a:pt x="2284520" y="103573"/>
                  <a:pt x="2260323" y="107693"/>
                  <a:pt x="2237173" y="115410"/>
                </a:cubicBezTo>
                <a:lnTo>
                  <a:pt x="2183907" y="133165"/>
                </a:lnTo>
                <a:cubicBezTo>
                  <a:pt x="2175029" y="139084"/>
                  <a:pt x="2166817" y="146149"/>
                  <a:pt x="2157274" y="150921"/>
                </a:cubicBezTo>
                <a:cubicBezTo>
                  <a:pt x="2148904" y="155106"/>
                  <a:pt x="2138256" y="154359"/>
                  <a:pt x="2130641" y="159798"/>
                </a:cubicBezTo>
                <a:cubicBezTo>
                  <a:pt x="2117019" y="169528"/>
                  <a:pt x="2109059" y="186023"/>
                  <a:pt x="2095130" y="195309"/>
                </a:cubicBezTo>
                <a:cubicBezTo>
                  <a:pt x="2086252" y="201227"/>
                  <a:pt x="2076828" y="206399"/>
                  <a:pt x="2068497" y="213064"/>
                </a:cubicBezTo>
                <a:cubicBezTo>
                  <a:pt x="2061961" y="218293"/>
                  <a:pt x="2057919" y="226514"/>
                  <a:pt x="2050742" y="230820"/>
                </a:cubicBezTo>
                <a:cubicBezTo>
                  <a:pt x="2042718" y="235635"/>
                  <a:pt x="2032987" y="236738"/>
                  <a:pt x="2024109" y="239697"/>
                </a:cubicBezTo>
                <a:cubicBezTo>
                  <a:pt x="1985706" y="278102"/>
                  <a:pt x="2024366" y="245531"/>
                  <a:pt x="1935332" y="275208"/>
                </a:cubicBezTo>
                <a:lnTo>
                  <a:pt x="1882066" y="292963"/>
                </a:lnTo>
                <a:cubicBezTo>
                  <a:pt x="1873188" y="295922"/>
                  <a:pt x="1864697" y="300518"/>
                  <a:pt x="1855433" y="301841"/>
                </a:cubicBezTo>
                <a:lnTo>
                  <a:pt x="1793290" y="310719"/>
                </a:lnTo>
                <a:cubicBezTo>
                  <a:pt x="1708570" y="338957"/>
                  <a:pt x="1804115" y="309734"/>
                  <a:pt x="1597981" y="328474"/>
                </a:cubicBezTo>
                <a:cubicBezTo>
                  <a:pt x="1588662" y="329321"/>
                  <a:pt x="1580555" y="335678"/>
                  <a:pt x="1571348" y="337352"/>
                </a:cubicBezTo>
                <a:cubicBezTo>
                  <a:pt x="1547875" y="341620"/>
                  <a:pt x="1523975" y="343076"/>
                  <a:pt x="1500326" y="346229"/>
                </a:cubicBezTo>
                <a:lnTo>
                  <a:pt x="1438183" y="355107"/>
                </a:lnTo>
                <a:cubicBezTo>
                  <a:pt x="1411849" y="363885"/>
                  <a:pt x="1397163" y="370005"/>
                  <a:pt x="1367161" y="372862"/>
                </a:cubicBezTo>
                <a:cubicBezTo>
                  <a:pt x="1319935" y="377360"/>
                  <a:pt x="1272395" y="377800"/>
                  <a:pt x="1225119" y="381740"/>
                </a:cubicBezTo>
                <a:cubicBezTo>
                  <a:pt x="1068866" y="394762"/>
                  <a:pt x="1214638" y="383487"/>
                  <a:pt x="1118587" y="399495"/>
                </a:cubicBezTo>
                <a:cubicBezTo>
                  <a:pt x="1095053" y="403417"/>
                  <a:pt x="1071239" y="405414"/>
                  <a:pt x="1047565" y="408373"/>
                </a:cubicBezTo>
                <a:cubicBezTo>
                  <a:pt x="983708" y="429660"/>
                  <a:pt x="1063453" y="403834"/>
                  <a:pt x="985422" y="426128"/>
                </a:cubicBezTo>
                <a:cubicBezTo>
                  <a:pt x="896240" y="451608"/>
                  <a:pt x="1034329" y="416120"/>
                  <a:pt x="923278" y="443884"/>
                </a:cubicBezTo>
                <a:cubicBezTo>
                  <a:pt x="914400" y="449802"/>
                  <a:pt x="906395" y="457306"/>
                  <a:pt x="896645" y="461639"/>
                </a:cubicBezTo>
                <a:cubicBezTo>
                  <a:pt x="879542" y="469240"/>
                  <a:pt x="843379" y="479394"/>
                  <a:pt x="843379" y="479394"/>
                </a:cubicBezTo>
                <a:cubicBezTo>
                  <a:pt x="825624" y="491231"/>
                  <a:pt x="810357" y="508157"/>
                  <a:pt x="790113" y="514905"/>
                </a:cubicBezTo>
                <a:lnTo>
                  <a:pt x="710214" y="541538"/>
                </a:lnTo>
                <a:cubicBezTo>
                  <a:pt x="701336" y="544497"/>
                  <a:pt x="691367" y="545225"/>
                  <a:pt x="683581" y="550416"/>
                </a:cubicBezTo>
                <a:cubicBezTo>
                  <a:pt x="649162" y="573362"/>
                  <a:pt x="667070" y="564797"/>
                  <a:pt x="630315" y="577049"/>
                </a:cubicBezTo>
                <a:cubicBezTo>
                  <a:pt x="624396" y="582967"/>
                  <a:pt x="620045" y="591061"/>
                  <a:pt x="612559" y="594804"/>
                </a:cubicBezTo>
                <a:cubicBezTo>
                  <a:pt x="595819" y="603174"/>
                  <a:pt x="559293" y="612559"/>
                  <a:pt x="559293" y="612559"/>
                </a:cubicBezTo>
                <a:cubicBezTo>
                  <a:pt x="520891" y="650963"/>
                  <a:pt x="559550" y="618393"/>
                  <a:pt x="470517" y="648070"/>
                </a:cubicBezTo>
                <a:lnTo>
                  <a:pt x="363985" y="683581"/>
                </a:lnTo>
                <a:lnTo>
                  <a:pt x="284086" y="710214"/>
                </a:lnTo>
                <a:lnTo>
                  <a:pt x="257453" y="719091"/>
                </a:lnTo>
                <a:cubicBezTo>
                  <a:pt x="212461" y="764083"/>
                  <a:pt x="270690" y="711148"/>
                  <a:pt x="213064" y="745724"/>
                </a:cubicBezTo>
                <a:cubicBezTo>
                  <a:pt x="152134" y="782282"/>
                  <a:pt x="244122" y="747210"/>
                  <a:pt x="168676" y="772357"/>
                </a:cubicBezTo>
                <a:lnTo>
                  <a:pt x="115410" y="825624"/>
                </a:lnTo>
                <a:cubicBezTo>
                  <a:pt x="106532" y="834502"/>
                  <a:pt x="95741" y="841811"/>
                  <a:pt x="88777" y="852257"/>
                </a:cubicBezTo>
                <a:cubicBezTo>
                  <a:pt x="75592" y="872035"/>
                  <a:pt x="71340" y="882187"/>
                  <a:pt x="53266" y="896645"/>
                </a:cubicBezTo>
                <a:cubicBezTo>
                  <a:pt x="44934" y="903310"/>
                  <a:pt x="34964" y="907735"/>
                  <a:pt x="26633" y="914400"/>
                </a:cubicBezTo>
                <a:cubicBezTo>
                  <a:pt x="1823" y="934249"/>
                  <a:pt x="19003" y="932156"/>
                  <a:pt x="0" y="932156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1" name="Полилиния 20"/>
          <p:cNvSpPr/>
          <p:nvPr/>
        </p:nvSpPr>
        <p:spPr>
          <a:xfrm>
            <a:off x="532660" y="4553501"/>
            <a:ext cx="1083076" cy="746468"/>
          </a:xfrm>
          <a:custGeom>
            <a:avLst/>
            <a:gdLst>
              <a:gd name="connsiteX0" fmla="*/ 1083076 w 1083076"/>
              <a:gd name="connsiteY0" fmla="*/ 639936 h 746468"/>
              <a:gd name="connsiteX1" fmla="*/ 1012055 w 1083076"/>
              <a:gd name="connsiteY1" fmla="*/ 657691 h 746468"/>
              <a:gd name="connsiteX2" fmla="*/ 985422 w 1083076"/>
              <a:gd name="connsiteY2" fmla="*/ 675447 h 746468"/>
              <a:gd name="connsiteX3" fmla="*/ 914400 w 1083076"/>
              <a:gd name="connsiteY3" fmla="*/ 728713 h 746468"/>
              <a:gd name="connsiteX4" fmla="*/ 763480 w 1083076"/>
              <a:gd name="connsiteY4" fmla="*/ 737590 h 746468"/>
              <a:gd name="connsiteX5" fmla="*/ 727969 w 1083076"/>
              <a:gd name="connsiteY5" fmla="*/ 746468 h 746468"/>
              <a:gd name="connsiteX6" fmla="*/ 435006 w 1083076"/>
              <a:gd name="connsiteY6" fmla="*/ 728713 h 746468"/>
              <a:gd name="connsiteX7" fmla="*/ 346229 w 1083076"/>
              <a:gd name="connsiteY7" fmla="*/ 702080 h 746468"/>
              <a:gd name="connsiteX8" fmla="*/ 319596 w 1083076"/>
              <a:gd name="connsiteY8" fmla="*/ 693202 h 746468"/>
              <a:gd name="connsiteX9" fmla="*/ 239697 w 1083076"/>
              <a:gd name="connsiteY9" fmla="*/ 657691 h 746468"/>
              <a:gd name="connsiteX10" fmla="*/ 159798 w 1083076"/>
              <a:gd name="connsiteY10" fmla="*/ 631058 h 746468"/>
              <a:gd name="connsiteX11" fmla="*/ 133165 w 1083076"/>
              <a:gd name="connsiteY11" fmla="*/ 622181 h 746468"/>
              <a:gd name="connsiteX12" fmla="*/ 115410 w 1083076"/>
              <a:gd name="connsiteY12" fmla="*/ 604425 h 746468"/>
              <a:gd name="connsiteX13" fmla="*/ 88777 w 1083076"/>
              <a:gd name="connsiteY13" fmla="*/ 586670 h 746468"/>
              <a:gd name="connsiteX14" fmla="*/ 79899 w 1083076"/>
              <a:gd name="connsiteY14" fmla="*/ 560037 h 746468"/>
              <a:gd name="connsiteX15" fmla="*/ 62144 w 1083076"/>
              <a:gd name="connsiteY15" fmla="*/ 533404 h 746468"/>
              <a:gd name="connsiteX16" fmla="*/ 53266 w 1083076"/>
              <a:gd name="connsiteY16" fmla="*/ 506771 h 746468"/>
              <a:gd name="connsiteX17" fmla="*/ 26633 w 1083076"/>
              <a:gd name="connsiteY17" fmla="*/ 453505 h 746468"/>
              <a:gd name="connsiteX18" fmla="*/ 17756 w 1083076"/>
              <a:gd name="connsiteY18" fmla="*/ 355850 h 746468"/>
              <a:gd name="connsiteX19" fmla="*/ 0 w 1083076"/>
              <a:gd name="connsiteY19" fmla="*/ 302584 h 746468"/>
              <a:gd name="connsiteX20" fmla="*/ 26633 w 1083076"/>
              <a:gd name="connsiteY20" fmla="*/ 249318 h 746468"/>
              <a:gd name="connsiteX21" fmla="*/ 53266 w 1083076"/>
              <a:gd name="connsiteY21" fmla="*/ 240441 h 746468"/>
              <a:gd name="connsiteX22" fmla="*/ 79899 w 1083076"/>
              <a:gd name="connsiteY22" fmla="*/ 196052 h 746468"/>
              <a:gd name="connsiteX23" fmla="*/ 115410 w 1083076"/>
              <a:gd name="connsiteY23" fmla="*/ 142786 h 746468"/>
              <a:gd name="connsiteX24" fmla="*/ 168676 w 1083076"/>
              <a:gd name="connsiteY24" fmla="*/ 107276 h 746468"/>
              <a:gd name="connsiteX25" fmla="*/ 186431 w 1083076"/>
              <a:gd name="connsiteY25" fmla="*/ 89520 h 746468"/>
              <a:gd name="connsiteX26" fmla="*/ 213064 w 1083076"/>
              <a:gd name="connsiteY26" fmla="*/ 80643 h 746468"/>
              <a:gd name="connsiteX27" fmla="*/ 284086 w 1083076"/>
              <a:gd name="connsiteY27" fmla="*/ 45132 h 746468"/>
              <a:gd name="connsiteX28" fmla="*/ 337352 w 1083076"/>
              <a:gd name="connsiteY28" fmla="*/ 27377 h 746468"/>
              <a:gd name="connsiteX29" fmla="*/ 363985 w 1083076"/>
              <a:gd name="connsiteY29" fmla="*/ 18499 h 746468"/>
              <a:gd name="connsiteX30" fmla="*/ 408373 w 1083076"/>
              <a:gd name="connsiteY30" fmla="*/ 9621 h 746468"/>
              <a:gd name="connsiteX31" fmla="*/ 435006 w 1083076"/>
              <a:gd name="connsiteY31" fmla="*/ 744 h 746468"/>
              <a:gd name="connsiteX32" fmla="*/ 470517 w 1083076"/>
              <a:gd name="connsiteY32" fmla="*/ 744 h 74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83076" h="746468">
                <a:moveTo>
                  <a:pt x="1083076" y="639936"/>
                </a:moveTo>
                <a:cubicBezTo>
                  <a:pt x="1066200" y="643311"/>
                  <a:pt x="1030250" y="648594"/>
                  <a:pt x="1012055" y="657691"/>
                </a:cubicBezTo>
                <a:cubicBezTo>
                  <a:pt x="1002512" y="662463"/>
                  <a:pt x="993754" y="668782"/>
                  <a:pt x="985422" y="675447"/>
                </a:cubicBezTo>
                <a:cubicBezTo>
                  <a:pt x="963090" y="693312"/>
                  <a:pt x="947825" y="726747"/>
                  <a:pt x="914400" y="728713"/>
                </a:cubicBezTo>
                <a:lnTo>
                  <a:pt x="763480" y="737590"/>
                </a:lnTo>
                <a:cubicBezTo>
                  <a:pt x="751643" y="740549"/>
                  <a:pt x="740170" y="746468"/>
                  <a:pt x="727969" y="746468"/>
                </a:cubicBezTo>
                <a:cubicBezTo>
                  <a:pt x="560846" y="746468"/>
                  <a:pt x="554149" y="743605"/>
                  <a:pt x="435006" y="728713"/>
                </a:cubicBezTo>
                <a:cubicBezTo>
                  <a:pt x="381341" y="715296"/>
                  <a:pt x="411065" y="723692"/>
                  <a:pt x="346229" y="702080"/>
                </a:cubicBezTo>
                <a:cubicBezTo>
                  <a:pt x="337351" y="699121"/>
                  <a:pt x="327382" y="698393"/>
                  <a:pt x="319596" y="693202"/>
                </a:cubicBezTo>
                <a:cubicBezTo>
                  <a:pt x="277392" y="665066"/>
                  <a:pt x="303083" y="678820"/>
                  <a:pt x="239697" y="657691"/>
                </a:cubicBezTo>
                <a:lnTo>
                  <a:pt x="159798" y="631058"/>
                </a:lnTo>
                <a:lnTo>
                  <a:pt x="133165" y="622181"/>
                </a:lnTo>
                <a:cubicBezTo>
                  <a:pt x="127247" y="616262"/>
                  <a:pt x="121946" y="609654"/>
                  <a:pt x="115410" y="604425"/>
                </a:cubicBezTo>
                <a:cubicBezTo>
                  <a:pt x="107079" y="597760"/>
                  <a:pt x="95442" y="595001"/>
                  <a:pt x="88777" y="586670"/>
                </a:cubicBezTo>
                <a:cubicBezTo>
                  <a:pt x="82931" y="579363"/>
                  <a:pt x="84084" y="568407"/>
                  <a:pt x="79899" y="560037"/>
                </a:cubicBezTo>
                <a:cubicBezTo>
                  <a:pt x="75127" y="550494"/>
                  <a:pt x="66916" y="542947"/>
                  <a:pt x="62144" y="533404"/>
                </a:cubicBezTo>
                <a:cubicBezTo>
                  <a:pt x="57959" y="525034"/>
                  <a:pt x="57451" y="515141"/>
                  <a:pt x="53266" y="506771"/>
                </a:cubicBezTo>
                <a:cubicBezTo>
                  <a:pt x="18847" y="437932"/>
                  <a:pt x="48948" y="520448"/>
                  <a:pt x="26633" y="453505"/>
                </a:cubicBezTo>
                <a:cubicBezTo>
                  <a:pt x="23674" y="420953"/>
                  <a:pt x="23436" y="388039"/>
                  <a:pt x="17756" y="355850"/>
                </a:cubicBezTo>
                <a:cubicBezTo>
                  <a:pt x="14503" y="337419"/>
                  <a:pt x="0" y="302584"/>
                  <a:pt x="0" y="302584"/>
                </a:cubicBezTo>
                <a:cubicBezTo>
                  <a:pt x="5848" y="285040"/>
                  <a:pt x="10989" y="261833"/>
                  <a:pt x="26633" y="249318"/>
                </a:cubicBezTo>
                <a:cubicBezTo>
                  <a:pt x="33940" y="243472"/>
                  <a:pt x="44388" y="243400"/>
                  <a:pt x="53266" y="240441"/>
                </a:cubicBezTo>
                <a:cubicBezTo>
                  <a:pt x="70240" y="189520"/>
                  <a:pt x="50653" y="235047"/>
                  <a:pt x="79899" y="196052"/>
                </a:cubicBezTo>
                <a:cubicBezTo>
                  <a:pt x="92703" y="178980"/>
                  <a:pt x="97655" y="154623"/>
                  <a:pt x="115410" y="142786"/>
                </a:cubicBezTo>
                <a:cubicBezTo>
                  <a:pt x="133165" y="130949"/>
                  <a:pt x="153587" y="122365"/>
                  <a:pt x="168676" y="107276"/>
                </a:cubicBezTo>
                <a:cubicBezTo>
                  <a:pt x="174594" y="101357"/>
                  <a:pt x="179254" y="93826"/>
                  <a:pt x="186431" y="89520"/>
                </a:cubicBezTo>
                <a:cubicBezTo>
                  <a:pt x="194455" y="84705"/>
                  <a:pt x="204186" y="83602"/>
                  <a:pt x="213064" y="80643"/>
                </a:cubicBezTo>
                <a:cubicBezTo>
                  <a:pt x="244054" y="49653"/>
                  <a:pt x="222879" y="65534"/>
                  <a:pt x="284086" y="45132"/>
                </a:cubicBezTo>
                <a:lnTo>
                  <a:pt x="337352" y="27377"/>
                </a:lnTo>
                <a:cubicBezTo>
                  <a:pt x="346230" y="24418"/>
                  <a:pt x="354809" y="20334"/>
                  <a:pt x="363985" y="18499"/>
                </a:cubicBezTo>
                <a:cubicBezTo>
                  <a:pt x="378781" y="15540"/>
                  <a:pt x="393734" y="13281"/>
                  <a:pt x="408373" y="9621"/>
                </a:cubicBezTo>
                <a:cubicBezTo>
                  <a:pt x="417451" y="7351"/>
                  <a:pt x="425742" y="2067"/>
                  <a:pt x="435006" y="744"/>
                </a:cubicBezTo>
                <a:cubicBezTo>
                  <a:pt x="446724" y="-930"/>
                  <a:pt x="458680" y="744"/>
                  <a:pt x="470517" y="744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4" name="Полилиния 23"/>
          <p:cNvSpPr/>
          <p:nvPr/>
        </p:nvSpPr>
        <p:spPr>
          <a:xfrm>
            <a:off x="1029810" y="3240350"/>
            <a:ext cx="1455938" cy="1269506"/>
          </a:xfrm>
          <a:custGeom>
            <a:avLst/>
            <a:gdLst>
              <a:gd name="connsiteX0" fmla="*/ 0 w 1455938"/>
              <a:gd name="connsiteY0" fmla="*/ 1269506 h 1269506"/>
              <a:gd name="connsiteX1" fmla="*/ 115409 w 1455938"/>
              <a:gd name="connsiteY1" fmla="*/ 1260629 h 1269506"/>
              <a:gd name="connsiteX2" fmla="*/ 168675 w 1455938"/>
              <a:gd name="connsiteY2" fmla="*/ 1242873 h 1269506"/>
              <a:gd name="connsiteX3" fmla="*/ 248574 w 1455938"/>
              <a:gd name="connsiteY3" fmla="*/ 1225118 h 1269506"/>
              <a:gd name="connsiteX4" fmla="*/ 665825 w 1455938"/>
              <a:gd name="connsiteY4" fmla="*/ 1207363 h 1269506"/>
              <a:gd name="connsiteX5" fmla="*/ 772357 w 1455938"/>
              <a:gd name="connsiteY5" fmla="*/ 1189607 h 1269506"/>
              <a:gd name="connsiteX6" fmla="*/ 834501 w 1455938"/>
              <a:gd name="connsiteY6" fmla="*/ 1171852 h 1269506"/>
              <a:gd name="connsiteX7" fmla="*/ 905522 w 1455938"/>
              <a:gd name="connsiteY7" fmla="*/ 1154097 h 1269506"/>
              <a:gd name="connsiteX8" fmla="*/ 994299 w 1455938"/>
              <a:gd name="connsiteY8" fmla="*/ 1127464 h 1269506"/>
              <a:gd name="connsiteX9" fmla="*/ 1020932 w 1455938"/>
              <a:gd name="connsiteY9" fmla="*/ 1118586 h 1269506"/>
              <a:gd name="connsiteX10" fmla="*/ 1047565 w 1455938"/>
              <a:gd name="connsiteY10" fmla="*/ 1109708 h 1269506"/>
              <a:gd name="connsiteX11" fmla="*/ 1118586 w 1455938"/>
              <a:gd name="connsiteY11" fmla="*/ 1074198 h 1269506"/>
              <a:gd name="connsiteX12" fmla="*/ 1198485 w 1455938"/>
              <a:gd name="connsiteY12" fmla="*/ 1038687 h 1269506"/>
              <a:gd name="connsiteX13" fmla="*/ 1225118 w 1455938"/>
              <a:gd name="connsiteY13" fmla="*/ 1029809 h 1269506"/>
              <a:gd name="connsiteX14" fmla="*/ 1251751 w 1455938"/>
              <a:gd name="connsiteY14" fmla="*/ 1012054 h 1269506"/>
              <a:gd name="connsiteX15" fmla="*/ 1305017 w 1455938"/>
              <a:gd name="connsiteY15" fmla="*/ 994299 h 1269506"/>
              <a:gd name="connsiteX16" fmla="*/ 1331650 w 1455938"/>
              <a:gd name="connsiteY16" fmla="*/ 985421 h 1269506"/>
              <a:gd name="connsiteX17" fmla="*/ 1367161 w 1455938"/>
              <a:gd name="connsiteY17" fmla="*/ 949910 h 1269506"/>
              <a:gd name="connsiteX18" fmla="*/ 1393794 w 1455938"/>
              <a:gd name="connsiteY18" fmla="*/ 923277 h 1269506"/>
              <a:gd name="connsiteX19" fmla="*/ 1420427 w 1455938"/>
              <a:gd name="connsiteY19" fmla="*/ 870011 h 1269506"/>
              <a:gd name="connsiteX20" fmla="*/ 1447060 w 1455938"/>
              <a:gd name="connsiteY20" fmla="*/ 763479 h 1269506"/>
              <a:gd name="connsiteX21" fmla="*/ 1455938 w 1455938"/>
              <a:gd name="connsiteY21" fmla="*/ 727968 h 1269506"/>
              <a:gd name="connsiteX22" fmla="*/ 1447060 w 1455938"/>
              <a:gd name="connsiteY22" fmla="*/ 639192 h 1269506"/>
              <a:gd name="connsiteX23" fmla="*/ 1438182 w 1455938"/>
              <a:gd name="connsiteY23" fmla="*/ 603681 h 1269506"/>
              <a:gd name="connsiteX24" fmla="*/ 1384916 w 1455938"/>
              <a:gd name="connsiteY24" fmla="*/ 559293 h 1269506"/>
              <a:gd name="connsiteX25" fmla="*/ 1367161 w 1455938"/>
              <a:gd name="connsiteY25" fmla="*/ 541537 h 1269506"/>
              <a:gd name="connsiteX26" fmla="*/ 1349406 w 1455938"/>
              <a:gd name="connsiteY26" fmla="*/ 514904 h 1269506"/>
              <a:gd name="connsiteX27" fmla="*/ 1322773 w 1455938"/>
              <a:gd name="connsiteY27" fmla="*/ 506027 h 1269506"/>
              <a:gd name="connsiteX28" fmla="*/ 1251751 w 1455938"/>
              <a:gd name="connsiteY28" fmla="*/ 452761 h 1269506"/>
              <a:gd name="connsiteX29" fmla="*/ 1207363 w 1455938"/>
              <a:gd name="connsiteY29" fmla="*/ 417250 h 1269506"/>
              <a:gd name="connsiteX30" fmla="*/ 1180730 w 1455938"/>
              <a:gd name="connsiteY30" fmla="*/ 408372 h 1269506"/>
              <a:gd name="connsiteX31" fmla="*/ 1118586 w 1455938"/>
              <a:gd name="connsiteY31" fmla="*/ 381739 h 1269506"/>
              <a:gd name="connsiteX32" fmla="*/ 1074198 w 1455938"/>
              <a:gd name="connsiteY32" fmla="*/ 337351 h 1269506"/>
              <a:gd name="connsiteX33" fmla="*/ 1065320 w 1455938"/>
              <a:gd name="connsiteY33" fmla="*/ 310718 h 1269506"/>
              <a:gd name="connsiteX34" fmla="*/ 1038687 w 1455938"/>
              <a:gd name="connsiteY34" fmla="*/ 292963 h 1269506"/>
              <a:gd name="connsiteX35" fmla="*/ 1020932 w 1455938"/>
              <a:gd name="connsiteY35" fmla="*/ 266330 h 1269506"/>
              <a:gd name="connsiteX36" fmla="*/ 949910 w 1455938"/>
              <a:gd name="connsiteY36" fmla="*/ 204186 h 1269506"/>
              <a:gd name="connsiteX37" fmla="*/ 932155 w 1455938"/>
              <a:gd name="connsiteY37" fmla="*/ 142042 h 1269506"/>
              <a:gd name="connsiteX38" fmla="*/ 923277 w 1455938"/>
              <a:gd name="connsiteY38" fmla="*/ 115409 h 1269506"/>
              <a:gd name="connsiteX39" fmla="*/ 923277 w 1455938"/>
              <a:gd name="connsiteY39" fmla="*/ 0 h 126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55938" h="1269506">
                <a:moveTo>
                  <a:pt x="0" y="1269506"/>
                </a:moveTo>
                <a:cubicBezTo>
                  <a:pt x="38470" y="1266547"/>
                  <a:pt x="77298" y="1266647"/>
                  <a:pt x="115409" y="1260629"/>
                </a:cubicBezTo>
                <a:cubicBezTo>
                  <a:pt x="133896" y="1257710"/>
                  <a:pt x="150920" y="1248791"/>
                  <a:pt x="168675" y="1242873"/>
                </a:cubicBezTo>
                <a:cubicBezTo>
                  <a:pt x="201868" y="1231809"/>
                  <a:pt x="206307" y="1228794"/>
                  <a:pt x="248574" y="1225118"/>
                </a:cubicBezTo>
                <a:cubicBezTo>
                  <a:pt x="362475" y="1215213"/>
                  <a:pt x="570679" y="1210534"/>
                  <a:pt x="665825" y="1207363"/>
                </a:cubicBezTo>
                <a:cubicBezTo>
                  <a:pt x="717716" y="1199950"/>
                  <a:pt x="725615" y="1199994"/>
                  <a:pt x="772357" y="1189607"/>
                </a:cubicBezTo>
                <a:cubicBezTo>
                  <a:pt x="852226" y="1171859"/>
                  <a:pt x="769235" y="1189652"/>
                  <a:pt x="834501" y="1171852"/>
                </a:cubicBezTo>
                <a:cubicBezTo>
                  <a:pt x="858043" y="1165431"/>
                  <a:pt x="881848" y="1160015"/>
                  <a:pt x="905522" y="1154097"/>
                </a:cubicBezTo>
                <a:cubicBezTo>
                  <a:pt x="959182" y="1140682"/>
                  <a:pt x="929470" y="1149074"/>
                  <a:pt x="994299" y="1127464"/>
                </a:cubicBezTo>
                <a:lnTo>
                  <a:pt x="1020932" y="1118586"/>
                </a:lnTo>
                <a:cubicBezTo>
                  <a:pt x="1029810" y="1115627"/>
                  <a:pt x="1039195" y="1113893"/>
                  <a:pt x="1047565" y="1109708"/>
                </a:cubicBezTo>
                <a:cubicBezTo>
                  <a:pt x="1071239" y="1097871"/>
                  <a:pt x="1093476" y="1082568"/>
                  <a:pt x="1118586" y="1074198"/>
                </a:cubicBezTo>
                <a:cubicBezTo>
                  <a:pt x="1256008" y="1028389"/>
                  <a:pt x="1114074" y="1080893"/>
                  <a:pt x="1198485" y="1038687"/>
                </a:cubicBezTo>
                <a:cubicBezTo>
                  <a:pt x="1206855" y="1034502"/>
                  <a:pt x="1216748" y="1033994"/>
                  <a:pt x="1225118" y="1029809"/>
                </a:cubicBezTo>
                <a:cubicBezTo>
                  <a:pt x="1234661" y="1025037"/>
                  <a:pt x="1242001" y="1016387"/>
                  <a:pt x="1251751" y="1012054"/>
                </a:cubicBezTo>
                <a:cubicBezTo>
                  <a:pt x="1268854" y="1004453"/>
                  <a:pt x="1287262" y="1000217"/>
                  <a:pt x="1305017" y="994299"/>
                </a:cubicBezTo>
                <a:lnTo>
                  <a:pt x="1331650" y="985421"/>
                </a:lnTo>
                <a:lnTo>
                  <a:pt x="1367161" y="949910"/>
                </a:lnTo>
                <a:lnTo>
                  <a:pt x="1393794" y="923277"/>
                </a:lnTo>
                <a:cubicBezTo>
                  <a:pt x="1426176" y="826136"/>
                  <a:pt x="1374530" y="973281"/>
                  <a:pt x="1420427" y="870011"/>
                </a:cubicBezTo>
                <a:cubicBezTo>
                  <a:pt x="1441999" y="821473"/>
                  <a:pt x="1436908" y="814235"/>
                  <a:pt x="1447060" y="763479"/>
                </a:cubicBezTo>
                <a:cubicBezTo>
                  <a:pt x="1449453" y="751515"/>
                  <a:pt x="1452979" y="739805"/>
                  <a:pt x="1455938" y="727968"/>
                </a:cubicBezTo>
                <a:cubicBezTo>
                  <a:pt x="1452979" y="698376"/>
                  <a:pt x="1451266" y="668633"/>
                  <a:pt x="1447060" y="639192"/>
                </a:cubicBezTo>
                <a:cubicBezTo>
                  <a:pt x="1445334" y="627113"/>
                  <a:pt x="1444236" y="614275"/>
                  <a:pt x="1438182" y="603681"/>
                </a:cubicBezTo>
                <a:cubicBezTo>
                  <a:pt x="1424862" y="580371"/>
                  <a:pt x="1404270" y="574776"/>
                  <a:pt x="1384916" y="559293"/>
                </a:cubicBezTo>
                <a:cubicBezTo>
                  <a:pt x="1378380" y="554064"/>
                  <a:pt x="1372390" y="548073"/>
                  <a:pt x="1367161" y="541537"/>
                </a:cubicBezTo>
                <a:cubicBezTo>
                  <a:pt x="1360496" y="533205"/>
                  <a:pt x="1357738" y="521569"/>
                  <a:pt x="1349406" y="514904"/>
                </a:cubicBezTo>
                <a:cubicBezTo>
                  <a:pt x="1342099" y="509058"/>
                  <a:pt x="1331651" y="508986"/>
                  <a:pt x="1322773" y="506027"/>
                </a:cubicBezTo>
                <a:cubicBezTo>
                  <a:pt x="1271767" y="455021"/>
                  <a:pt x="1298236" y="468255"/>
                  <a:pt x="1251751" y="452761"/>
                </a:cubicBezTo>
                <a:cubicBezTo>
                  <a:pt x="1235235" y="436245"/>
                  <a:pt x="1229763" y="428450"/>
                  <a:pt x="1207363" y="417250"/>
                </a:cubicBezTo>
                <a:cubicBezTo>
                  <a:pt x="1198993" y="413065"/>
                  <a:pt x="1189100" y="412557"/>
                  <a:pt x="1180730" y="408372"/>
                </a:cubicBezTo>
                <a:cubicBezTo>
                  <a:pt x="1119423" y="377718"/>
                  <a:pt x="1192491" y="400216"/>
                  <a:pt x="1118586" y="381739"/>
                </a:cubicBezTo>
                <a:cubicBezTo>
                  <a:pt x="1091952" y="363984"/>
                  <a:pt x="1088994" y="366944"/>
                  <a:pt x="1074198" y="337351"/>
                </a:cubicBezTo>
                <a:cubicBezTo>
                  <a:pt x="1070013" y="328981"/>
                  <a:pt x="1071166" y="318025"/>
                  <a:pt x="1065320" y="310718"/>
                </a:cubicBezTo>
                <a:cubicBezTo>
                  <a:pt x="1058655" y="302387"/>
                  <a:pt x="1047565" y="298881"/>
                  <a:pt x="1038687" y="292963"/>
                </a:cubicBezTo>
                <a:cubicBezTo>
                  <a:pt x="1032769" y="284085"/>
                  <a:pt x="1027958" y="274360"/>
                  <a:pt x="1020932" y="266330"/>
                </a:cubicBezTo>
                <a:cubicBezTo>
                  <a:pt x="984578" y="224783"/>
                  <a:pt x="986010" y="228252"/>
                  <a:pt x="949910" y="204186"/>
                </a:cubicBezTo>
                <a:cubicBezTo>
                  <a:pt x="928619" y="140309"/>
                  <a:pt x="954458" y="220100"/>
                  <a:pt x="932155" y="142042"/>
                </a:cubicBezTo>
                <a:cubicBezTo>
                  <a:pt x="929584" y="133044"/>
                  <a:pt x="923861" y="124749"/>
                  <a:pt x="923277" y="115409"/>
                </a:cubicBezTo>
                <a:cubicBezTo>
                  <a:pt x="920877" y="77014"/>
                  <a:pt x="923277" y="38470"/>
                  <a:pt x="923277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512" y="2135531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my daddy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</a:p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laptop.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98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66 -0.0835 C 0.0677 -0.08859 0.0684 -0.09553 0.06562 -0.10016 C 0.06354 -0.10386 0.05989 -0.10548 0.05694 -0.10802 C 0.04774 -0.11589 0.03489 -0.12236 0.02395 -0.12352 C 0.01579 -0.12421 0.00781 -0.12445 -0.00035 -0.12491 C -0.00348 -0.12607 -0.00695 -0.12607 -0.01007 -0.12745 C -0.01112 -0.12792 -0.01198 -0.1293 -0.01303 -0.13 C -0.01424 -0.13069 -0.01563 -0.13092 -0.01684 -0.13139 C -0.02275 -0.14295 -0.02066 -0.15984 -0.01094 -0.16354 C -0.00487 -0.16955 0.00399 -0.16978 0.01128 -0.1714 C 0.02343 -0.17002 0.03489 -0.16724 0.04722 -0.16632 C 0.05434 -0.16285 0.04548 -0.1677 0.05312 -0.16099 C 0.0618 -0.15313 0.07743 -0.15336 0.08697 -0.15197 C 0.09288 -0.14966 0.09843 -0.14781 0.10451 -0.14688 C 0.10868 -0.14503 0.11284 -0.14295 0.11718 -0.14156 C 0.19375 -0.14295 0.16961 -0.13439 0.20451 -0.15082 C 0.21319 -0.1677 0.2059 -0.19107 0.19774 -0.20495 C 0.19583 -0.20795 0.1934 -0.21189 0.19097 -0.2142 C 0.18906 -0.21605 0.18507 -0.21929 0.18507 -0.21929 C 0.17951 -0.23062 0.18697 -0.21744 0.1802 -0.22438 C 0.17934 -0.2253 0.17916 -0.22738 0.17829 -0.22831 C 0.17725 -0.22947 0.17569 -0.22993 0.17447 -0.23085 C 0.16666 -0.23756 0.17812 -0.229 0.17048 -0.23617 C 0.1651 -0.24103 0.15191 -0.24496 0.14531 -0.24635 C 0.1375 -0.25005 0.12934 -0.25699 0.121 -0.25815 C 0.09739 -0.26139 0.0802 -0.26254 0.05399 -0.26324 C 0.04479 -0.26416 0.03819 -0.26509 0.02968 -0.26833 C 0.02552 -0.27249 0.02204 -0.27666 0.01718 -0.27874 C 0.01336 -0.28383 0.01059 -0.28984 0.00746 -0.29562 C 0.00486 -0.30025 0.00086 -0.30303 -0.00226 -0.30719 C -0.00452 -0.3102 -0.00521 -0.31529 -0.00712 -0.31876 C -0.00868 -0.32824 -0.00955 -0.33819 -0.01198 -0.34744 C -0.01112 -0.35692 -0.01059 -0.36641 -0.00903 -0.37589 C -0.00816 -0.38977 -0.00209 -0.41776 -0.0158 -0.42354 C -0.02084 -0.4284 -0.02726 -0.4291 -0.03334 -0.43002 C -0.04584 -0.43465 -0.05834 -0.43557 -0.07136 -0.43789 C -0.08247 -0.43696 -0.09237 -0.43488 -0.1033 -0.4328 C -0.10539 -0.43118 -0.10799 -0.43071 -0.11007 -0.42886 C -0.11389 -0.42563 -0.1158 -0.41938 -0.11789 -0.41452 C -0.11945 -0.41082 -0.12205 -0.40828 -0.12362 -0.40434 C -0.12535 -0.39995 -0.125 -0.3974 -0.12778 -0.39393 C -0.12952 -0.38538 -0.13056 -0.37659 -0.1323 -0.36803 C -0.13299 -0.3597 -0.13438 -0.35183 -0.13525 -0.34351 C -0.1349 -0.32662 -0.1349 -0.30997 -0.13438 -0.29308 C -0.13421 -0.2866 -0.13525 -0.27874 -0.1323 -0.27365 C -0.12605 -0.26301 -0.11493 -0.25283 -0.10521 -0.24913 C -0.10261 -0.24543 -0.09549 -0.24173 -0.09184 -0.23988 C -0.09046 -0.23756 -0.08837 -0.23594 -0.08768 -0.2334 C -0.08612 -0.22762 -0.08698 -0.22507 -0.08386 -0.22044 C -0.08195 -0.20888 -0.07987 -0.19777 -0.07431 -0.18829 C -0.07292 -0.18228 -0.07049 -0.17996 -0.06928 -0.17395 C -0.07014 -0.16261 -0.06893 -0.15891 -0.07431 -0.15197 C -0.0757 -0.14596 -0.07865 -0.14619 -0.08299 -0.14434 C -0.08473 -0.14341 -0.08889 -0.14156 -0.08889 -0.14156 C -0.11407 -0.14295 -0.11007 -0.14018 -0.12362 -0.1455 C -0.12934 -0.15035 -0.13612 -0.15174 -0.14202 -0.15591 C -0.14566 -0.15822 -0.14792 -0.16192 -0.15174 -0.16354 C -0.15678 -0.16793 -0.16285 -0.17256 -0.16737 -0.17788 C -0.17014 -0.18112 -0.17362 -0.1839 -0.17535 -0.18829 C -0.17587 -0.18991 -0.17605 -0.19199 -0.17709 -0.19338 C -0.18646 -0.20587 -0.20105 -0.21003 -0.21007 -0.22322 C -0.21129 -0.22831 -0.21424 -0.23224 -0.21702 -0.23617 C -0.21823 -0.24103 -0.22101 -0.2452 -0.22362 -0.24913 C -0.22917 -0.26856 -0.24809 -0.2711 -0.26146 -0.27226 C -0.27934 -0.27642 -0.29775 -0.27457 -0.3158 -0.27365 C -0.32396 -0.27226 -0.33125 -0.26902 -0.33924 -0.26717 C -0.3415 -0.26601 -0.34393 -0.26601 -0.34601 -0.26463 C -0.34688 -0.26416 -0.34705 -0.26254 -0.34792 -0.26185 C -0.34879 -0.26116 -0.34983 -0.26116 -0.35087 -0.26069 C -0.36737 -0.24658 -0.38889 -0.23988 -0.40834 -0.23617 C -0.41493 -0.2327 -0.42414 -0.23085 -0.43143 -0.2297 C -0.44028 -0.22553 -0.43507 -0.22715 -0.44705 -0.22576 C -0.45139 -0.22368 -0.45487 -0.22276 -0.45955 -0.22183 C -0.46476 -0.21952 -0.46997 -0.21906 -0.47518 -0.21674 C -0.48178 -0.21374 -0.48803 -0.21003 -0.49445 -0.20772 C -0.50296 -0.20448 -0.51007 -0.19731 -0.51875 -0.19477 C -0.52309 -0.19176 -0.52743 -0.18968 -0.5323 -0.18829 C -0.53525 -0.18436 -0.53803 -0.18297 -0.54202 -0.18181 C -0.54844 -0.17626 -0.5566 -0.17256 -0.56337 -0.16747 C -0.56875 -0.16331 -0.57309 -0.15776 -0.57796 -0.15336 C -0.58403 -0.14804 -0.57796 -0.15938 -0.58681 -0.14688 C -0.59202 -0.13948 -0.59879 -0.13046 -0.60608 -0.12745 C -0.60938 -0.12468 -0.61198 -0.12352 -0.6158 -0.12213 C -0.64028 -0.12329 -0.64184 -0.1226 -0.65851 -0.12745 C -0.6625 -0.13 -0.67118 -0.13254 -0.67118 -0.13254 C -0.67761 -0.13809 -0.68108 -0.14665 -0.68577 -0.15452 C -0.68837 -0.16423 -0.68907 -0.17464 -0.69167 -0.18436 C -0.6915 -0.18667 -0.69167 -0.19893 -0.68959 -0.20379 C -0.68507 -0.21443 -0.67987 -0.21674 -0.67223 -0.22183 C -0.65157 -0.23594 -0.63021 -0.23941 -0.60712 -0.24126 C -0.59671 -0.24496 -0.58941 -0.24681 -0.57796 -0.24774 C -0.55382 -0.25352 -0.53056 -0.26416 -0.50608 -0.26833 C -0.49792 -0.27133 -0.49306 -0.28036 -0.48577 -0.28521 C -0.48455 -0.28776 -0.48282 -0.29007 -0.48195 -0.29308 C -0.4816 -0.29424 -0.48143 -0.29562 -0.48091 -0.29678 C -0.47882 -0.30141 -0.47553 -0.30534 -0.47309 -0.30973 C -0.4724 -0.31251 -0.47049 -0.31482 -0.47032 -0.3176 C -0.46928 -0.32916 -0.47639 -0.33981 -0.48091 -0.3486 C -0.48247 -0.3516 -0.48559 -0.35322 -0.48681 -0.35646 C -0.48924 -0.36294 -0.4875 -0.36062 -0.49167 -0.36409 C -0.49306 -0.37011 -0.49844 -0.37589 -0.50226 -0.37959 C -0.50851 -0.39255 -0.51563 -0.41175 -0.52362 -0.42239 C -0.52639 -0.4328 -0.53299 -0.45547 -0.5382 -0.46241 C -0.54132 -0.47096 -0.53924 -0.46611 -0.54497 -0.47675 C -0.54809 -0.48253 -0.54896 -0.49063 -0.55278 -0.49618 C -0.5573 -0.51145 -0.56459 -0.52671 -0.57309 -0.53874 C -0.57605 -0.55008 -0.58334 -0.5591 -0.59063 -0.56604 C -0.59428 -0.57298 -0.5915 -0.56904 -0.60035 -0.57506 C -0.604 -0.5776 -0.60747 -0.58339 -0.61094 -0.58662 C -0.61598 -0.59634 -0.62414 -0.60582 -0.6323 -0.60999 C -0.63455 -0.61276 -0.63698 -0.61485 -0.63924 -0.61762 C -0.63993 -0.62063 -0.64271 -0.63775 -0.6441 -0.6396 C -0.64549 -0.64168 -0.64792 -0.64607 -0.64792 -0.64607 " pathEditMode="relative" ptsTypes="ffffffffffffffffffffffffffffffffffffffffffffffffffffffffffffffffffffffffffffffffffffffffffffffffffffffffffffffff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dadd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9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6" grpId="0" animBg="1"/>
      <p:bldP spid="11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4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ook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14683" y="1230846"/>
            <a:ext cx="388345" cy="3048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738" b="72756" l="3130" r="980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52" b="27342"/>
          <a:stretch/>
        </p:blipFill>
        <p:spPr>
          <a:xfrm>
            <a:off x="446571" y="2852936"/>
            <a:ext cx="8252847" cy="32647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6571" y="15487"/>
            <a:ext cx="204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My</a:t>
            </a:r>
            <a:r>
              <a:rPr lang="ru-RU" sz="2800" b="1" i="1" dirty="0">
                <a:solidFill>
                  <a:prstClr val="white"/>
                </a:solidFill>
              </a:rPr>
              <a:t> </a:t>
            </a:r>
            <a:r>
              <a:rPr lang="en-US" sz="2800" b="1" i="1" dirty="0">
                <a:solidFill>
                  <a:prstClr val="white"/>
                </a:solidFill>
              </a:rPr>
              <a:t>teacher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5876" y="8315"/>
            <a:ext cx="244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twin sisters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7505" y="15487"/>
            <a:ext cx="242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cl</a:t>
            </a:r>
            <a:r>
              <a:rPr lang="fr-FR" sz="2800" b="1" i="1" dirty="0">
                <a:solidFill>
                  <a:prstClr val="white"/>
                </a:solidFill>
              </a:rPr>
              <a:t>assmate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139859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</a:t>
            </a:r>
            <a:r>
              <a:rPr lang="fr-FR" sz="2800" b="1" i="1" dirty="0">
                <a:solidFill>
                  <a:prstClr val="white"/>
                </a:solidFill>
              </a:rPr>
              <a:t> my twin sisters</a:t>
            </a:r>
            <a:r>
              <a:rPr lang="fr-FR" sz="2800" b="1" i="1" dirty="0">
                <a:solidFill>
                  <a:srgbClr val="FE00FE"/>
                </a:solidFill>
              </a:rPr>
              <a:t>’ </a:t>
            </a:r>
            <a:r>
              <a:rPr lang="fr-FR" sz="2800" b="1" i="1" dirty="0">
                <a:solidFill>
                  <a:prstClr val="white"/>
                </a:solidFill>
              </a:rPr>
              <a:t>books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83" y="6117707"/>
            <a:ext cx="908757" cy="55165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48" y="5985125"/>
            <a:ext cx="1152128" cy="84649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80" y="6156346"/>
            <a:ext cx="1080248" cy="36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74" b="99126" l="0" r="100000">
                        <a14:foregroundMark x1="27774" y1="32594" x2="27774" y2="37164"/>
                        <a14:foregroundMark x1="76070" y1="33737" x2="79043" y2="34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0" y="269925"/>
            <a:ext cx="2194346" cy="208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1013" r="92911">
                        <a14:foregroundMark x1="38481" y1="23477" x2="45823" y2="25127"/>
                        <a14:foregroundMark x1="62278" y1="22716" x2="66835" y2="25888"/>
                        <a14:foregroundMark x1="7848" y1="96954" x2="34177" y2="94289"/>
                        <a14:foregroundMark x1="60000" y1="95558" x2="59494" y2="98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94" y="434343"/>
            <a:ext cx="1391935" cy="189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32" descr="C:\Documents and Settings\vanda\Ambiente de trabalho\Nova pasta\000803_1071_1207_vuvv.wmf"/>
          <p:cNvPicPr/>
          <p:nvPr/>
        </p:nvPicPr>
        <p:blipFill>
          <a:blip r:embed="rId21" cstate="print">
            <a:lum contrast="20000"/>
          </a:blip>
          <a:srcRect/>
          <a:stretch>
            <a:fillRect/>
          </a:stretch>
        </p:blipFill>
        <p:spPr bwMode="auto">
          <a:xfrm>
            <a:off x="445253" y="459436"/>
            <a:ext cx="1909122" cy="1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олилиния 10"/>
          <p:cNvSpPr/>
          <p:nvPr/>
        </p:nvSpPr>
        <p:spPr>
          <a:xfrm>
            <a:off x="1655750" y="5341545"/>
            <a:ext cx="1594444" cy="669956"/>
          </a:xfrm>
          <a:custGeom>
            <a:avLst/>
            <a:gdLst>
              <a:gd name="connsiteX0" fmla="*/ 399387 w 1594444"/>
              <a:gd name="connsiteY0" fmla="*/ 669956 h 669956"/>
              <a:gd name="connsiteX1" fmla="*/ 381280 w 1594444"/>
              <a:gd name="connsiteY1" fmla="*/ 525101 h 669956"/>
              <a:gd name="connsiteX2" fmla="*/ 363173 w 1594444"/>
              <a:gd name="connsiteY2" fmla="*/ 470780 h 669956"/>
              <a:gd name="connsiteX3" fmla="*/ 345066 w 1594444"/>
              <a:gd name="connsiteY3" fmla="*/ 443619 h 669956"/>
              <a:gd name="connsiteX4" fmla="*/ 336012 w 1594444"/>
              <a:gd name="connsiteY4" fmla="*/ 389299 h 669956"/>
              <a:gd name="connsiteX5" fmla="*/ 308852 w 1594444"/>
              <a:gd name="connsiteY5" fmla="*/ 371192 h 669956"/>
              <a:gd name="connsiteX6" fmla="*/ 263585 w 1594444"/>
              <a:gd name="connsiteY6" fmla="*/ 362138 h 669956"/>
              <a:gd name="connsiteX7" fmla="*/ 236424 w 1594444"/>
              <a:gd name="connsiteY7" fmla="*/ 353085 h 669956"/>
              <a:gd name="connsiteX8" fmla="*/ 109676 w 1594444"/>
              <a:gd name="connsiteY8" fmla="*/ 316871 h 669956"/>
              <a:gd name="connsiteX9" fmla="*/ 82515 w 1594444"/>
              <a:gd name="connsiteY9" fmla="*/ 307817 h 669956"/>
              <a:gd name="connsiteX10" fmla="*/ 28195 w 1594444"/>
              <a:gd name="connsiteY10" fmla="*/ 262550 h 669956"/>
              <a:gd name="connsiteX11" fmla="*/ 19141 w 1594444"/>
              <a:gd name="connsiteY11" fmla="*/ 235390 h 669956"/>
              <a:gd name="connsiteX12" fmla="*/ 1034 w 1594444"/>
              <a:gd name="connsiteY12" fmla="*/ 208229 h 669956"/>
              <a:gd name="connsiteX13" fmla="*/ 10088 w 1594444"/>
              <a:gd name="connsiteY13" fmla="*/ 72427 h 669956"/>
              <a:gd name="connsiteX14" fmla="*/ 37248 w 1594444"/>
              <a:gd name="connsiteY14" fmla="*/ 45267 h 669956"/>
              <a:gd name="connsiteX15" fmla="*/ 145890 w 1594444"/>
              <a:gd name="connsiteY15" fmla="*/ 18106 h 669956"/>
              <a:gd name="connsiteX16" fmla="*/ 218317 w 1594444"/>
              <a:gd name="connsiteY16" fmla="*/ 0 h 669956"/>
              <a:gd name="connsiteX17" fmla="*/ 399387 w 1594444"/>
              <a:gd name="connsiteY17" fmla="*/ 18106 h 669956"/>
              <a:gd name="connsiteX18" fmla="*/ 453707 w 1594444"/>
              <a:gd name="connsiteY18" fmla="*/ 45267 h 669956"/>
              <a:gd name="connsiteX19" fmla="*/ 480868 w 1594444"/>
              <a:gd name="connsiteY19" fmla="*/ 54320 h 669956"/>
              <a:gd name="connsiteX20" fmla="*/ 535189 w 1594444"/>
              <a:gd name="connsiteY20" fmla="*/ 90534 h 669956"/>
              <a:gd name="connsiteX21" fmla="*/ 562349 w 1594444"/>
              <a:gd name="connsiteY21" fmla="*/ 108641 h 669956"/>
              <a:gd name="connsiteX22" fmla="*/ 580456 w 1594444"/>
              <a:gd name="connsiteY22" fmla="*/ 135802 h 669956"/>
              <a:gd name="connsiteX23" fmla="*/ 607616 w 1594444"/>
              <a:gd name="connsiteY23" fmla="*/ 144855 h 669956"/>
              <a:gd name="connsiteX24" fmla="*/ 634777 w 1594444"/>
              <a:gd name="connsiteY24" fmla="*/ 162962 h 669956"/>
              <a:gd name="connsiteX25" fmla="*/ 689098 w 1594444"/>
              <a:gd name="connsiteY25" fmla="*/ 199176 h 669956"/>
              <a:gd name="connsiteX26" fmla="*/ 743418 w 1594444"/>
              <a:gd name="connsiteY26" fmla="*/ 253497 h 669956"/>
              <a:gd name="connsiteX27" fmla="*/ 770579 w 1594444"/>
              <a:gd name="connsiteY27" fmla="*/ 280657 h 669956"/>
              <a:gd name="connsiteX28" fmla="*/ 806793 w 1594444"/>
              <a:gd name="connsiteY28" fmla="*/ 325924 h 669956"/>
              <a:gd name="connsiteX29" fmla="*/ 815846 w 1594444"/>
              <a:gd name="connsiteY29" fmla="*/ 353085 h 669956"/>
              <a:gd name="connsiteX30" fmla="*/ 861113 w 1594444"/>
              <a:gd name="connsiteY30" fmla="*/ 407405 h 669956"/>
              <a:gd name="connsiteX31" fmla="*/ 915434 w 1594444"/>
              <a:gd name="connsiteY31" fmla="*/ 434566 h 669956"/>
              <a:gd name="connsiteX32" fmla="*/ 996915 w 1594444"/>
              <a:gd name="connsiteY32" fmla="*/ 488887 h 669956"/>
              <a:gd name="connsiteX33" fmla="*/ 1024076 w 1594444"/>
              <a:gd name="connsiteY33" fmla="*/ 506994 h 669956"/>
              <a:gd name="connsiteX34" fmla="*/ 1105557 w 1594444"/>
              <a:gd name="connsiteY34" fmla="*/ 534154 h 669956"/>
              <a:gd name="connsiteX35" fmla="*/ 1132717 w 1594444"/>
              <a:gd name="connsiteY35" fmla="*/ 543207 h 669956"/>
              <a:gd name="connsiteX36" fmla="*/ 1159878 w 1594444"/>
              <a:gd name="connsiteY36" fmla="*/ 552261 h 669956"/>
              <a:gd name="connsiteX37" fmla="*/ 1250412 w 1594444"/>
              <a:gd name="connsiteY37" fmla="*/ 561314 h 669956"/>
              <a:gd name="connsiteX38" fmla="*/ 1413375 w 1594444"/>
              <a:gd name="connsiteY38" fmla="*/ 534154 h 669956"/>
              <a:gd name="connsiteX39" fmla="*/ 1440535 w 1594444"/>
              <a:gd name="connsiteY39" fmla="*/ 525101 h 669956"/>
              <a:gd name="connsiteX40" fmla="*/ 1467696 w 1594444"/>
              <a:gd name="connsiteY40" fmla="*/ 516047 h 669956"/>
              <a:gd name="connsiteX41" fmla="*/ 1494856 w 1594444"/>
              <a:gd name="connsiteY41" fmla="*/ 488887 h 669956"/>
              <a:gd name="connsiteX42" fmla="*/ 1522016 w 1594444"/>
              <a:gd name="connsiteY42" fmla="*/ 470780 h 669956"/>
              <a:gd name="connsiteX43" fmla="*/ 1540123 w 1594444"/>
              <a:gd name="connsiteY43" fmla="*/ 416459 h 669956"/>
              <a:gd name="connsiteX44" fmla="*/ 1549177 w 1594444"/>
              <a:gd name="connsiteY44" fmla="*/ 389299 h 669956"/>
              <a:gd name="connsiteX45" fmla="*/ 1567284 w 1594444"/>
              <a:gd name="connsiteY45" fmla="*/ 235390 h 669956"/>
              <a:gd name="connsiteX46" fmla="*/ 1585391 w 1594444"/>
              <a:gd name="connsiteY46" fmla="*/ 162962 h 669956"/>
              <a:gd name="connsiteX47" fmla="*/ 1594444 w 1594444"/>
              <a:gd name="connsiteY47" fmla="*/ 144855 h 66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594444" h="669956">
                <a:moveTo>
                  <a:pt x="399387" y="669956"/>
                </a:moveTo>
                <a:cubicBezTo>
                  <a:pt x="397431" y="652357"/>
                  <a:pt x="386814" y="549084"/>
                  <a:pt x="381280" y="525101"/>
                </a:cubicBezTo>
                <a:cubicBezTo>
                  <a:pt x="376988" y="506503"/>
                  <a:pt x="373760" y="486661"/>
                  <a:pt x="363173" y="470780"/>
                </a:cubicBezTo>
                <a:lnTo>
                  <a:pt x="345066" y="443619"/>
                </a:lnTo>
                <a:cubicBezTo>
                  <a:pt x="342048" y="425512"/>
                  <a:pt x="344221" y="405717"/>
                  <a:pt x="336012" y="389299"/>
                </a:cubicBezTo>
                <a:cubicBezTo>
                  <a:pt x="331146" y="379567"/>
                  <a:pt x="319040" y="375013"/>
                  <a:pt x="308852" y="371192"/>
                </a:cubicBezTo>
                <a:cubicBezTo>
                  <a:pt x="294444" y="365789"/>
                  <a:pt x="278513" y="365870"/>
                  <a:pt x="263585" y="362138"/>
                </a:cubicBezTo>
                <a:cubicBezTo>
                  <a:pt x="254327" y="359823"/>
                  <a:pt x="245631" y="355596"/>
                  <a:pt x="236424" y="353085"/>
                </a:cubicBezTo>
                <a:cubicBezTo>
                  <a:pt x="111398" y="318988"/>
                  <a:pt x="213745" y="351561"/>
                  <a:pt x="109676" y="316871"/>
                </a:cubicBezTo>
                <a:cubicBezTo>
                  <a:pt x="100622" y="313853"/>
                  <a:pt x="90456" y="313111"/>
                  <a:pt x="82515" y="307817"/>
                </a:cubicBezTo>
                <a:cubicBezTo>
                  <a:pt x="44702" y="282608"/>
                  <a:pt x="63049" y="297404"/>
                  <a:pt x="28195" y="262550"/>
                </a:cubicBezTo>
                <a:cubicBezTo>
                  <a:pt x="25177" y="253497"/>
                  <a:pt x="23409" y="243926"/>
                  <a:pt x="19141" y="235390"/>
                </a:cubicBezTo>
                <a:cubicBezTo>
                  <a:pt x="14275" y="225658"/>
                  <a:pt x="1638" y="219093"/>
                  <a:pt x="1034" y="208229"/>
                </a:cubicBezTo>
                <a:cubicBezTo>
                  <a:pt x="-1482" y="162931"/>
                  <a:pt x="246" y="116714"/>
                  <a:pt x="10088" y="72427"/>
                </a:cubicBezTo>
                <a:cubicBezTo>
                  <a:pt x="12865" y="59929"/>
                  <a:pt x="26056" y="51485"/>
                  <a:pt x="37248" y="45267"/>
                </a:cubicBezTo>
                <a:cubicBezTo>
                  <a:pt x="69412" y="27398"/>
                  <a:pt x="110801" y="24486"/>
                  <a:pt x="145890" y="18106"/>
                </a:cubicBezTo>
                <a:cubicBezTo>
                  <a:pt x="193963" y="9365"/>
                  <a:pt x="180622" y="12564"/>
                  <a:pt x="218317" y="0"/>
                </a:cubicBezTo>
                <a:cubicBezTo>
                  <a:pt x="297287" y="5264"/>
                  <a:pt x="334117" y="1788"/>
                  <a:pt x="399387" y="18106"/>
                </a:cubicBezTo>
                <a:cubicBezTo>
                  <a:pt x="444898" y="29484"/>
                  <a:pt x="409453" y="23140"/>
                  <a:pt x="453707" y="45267"/>
                </a:cubicBezTo>
                <a:cubicBezTo>
                  <a:pt x="462243" y="49535"/>
                  <a:pt x="471814" y="51302"/>
                  <a:pt x="480868" y="54320"/>
                </a:cubicBezTo>
                <a:lnTo>
                  <a:pt x="535189" y="90534"/>
                </a:lnTo>
                <a:lnTo>
                  <a:pt x="562349" y="108641"/>
                </a:lnTo>
                <a:cubicBezTo>
                  <a:pt x="568385" y="117695"/>
                  <a:pt x="571959" y="129005"/>
                  <a:pt x="580456" y="135802"/>
                </a:cubicBezTo>
                <a:cubicBezTo>
                  <a:pt x="587908" y="141764"/>
                  <a:pt x="599080" y="140587"/>
                  <a:pt x="607616" y="144855"/>
                </a:cubicBezTo>
                <a:cubicBezTo>
                  <a:pt x="617348" y="149721"/>
                  <a:pt x="626418" y="155996"/>
                  <a:pt x="634777" y="162962"/>
                </a:cubicBezTo>
                <a:cubicBezTo>
                  <a:pt x="679989" y="200638"/>
                  <a:pt x="641365" y="183264"/>
                  <a:pt x="689098" y="199176"/>
                </a:cubicBezTo>
                <a:lnTo>
                  <a:pt x="743418" y="253497"/>
                </a:lnTo>
                <a:lnTo>
                  <a:pt x="770579" y="280657"/>
                </a:lnTo>
                <a:cubicBezTo>
                  <a:pt x="793334" y="348925"/>
                  <a:pt x="759991" y="267421"/>
                  <a:pt x="806793" y="325924"/>
                </a:cubicBezTo>
                <a:cubicBezTo>
                  <a:pt x="812755" y="333376"/>
                  <a:pt x="811578" y="344549"/>
                  <a:pt x="815846" y="353085"/>
                </a:cubicBezTo>
                <a:cubicBezTo>
                  <a:pt x="826019" y="373431"/>
                  <a:pt x="843952" y="393105"/>
                  <a:pt x="861113" y="407405"/>
                </a:cubicBezTo>
                <a:cubicBezTo>
                  <a:pt x="909342" y="447595"/>
                  <a:pt x="866438" y="407346"/>
                  <a:pt x="915434" y="434566"/>
                </a:cubicBezTo>
                <a:cubicBezTo>
                  <a:pt x="915444" y="434572"/>
                  <a:pt x="983330" y="479830"/>
                  <a:pt x="996915" y="488887"/>
                </a:cubicBezTo>
                <a:cubicBezTo>
                  <a:pt x="1005969" y="494923"/>
                  <a:pt x="1013753" y="503553"/>
                  <a:pt x="1024076" y="506994"/>
                </a:cubicBezTo>
                <a:lnTo>
                  <a:pt x="1105557" y="534154"/>
                </a:lnTo>
                <a:lnTo>
                  <a:pt x="1132717" y="543207"/>
                </a:lnTo>
                <a:cubicBezTo>
                  <a:pt x="1141771" y="546225"/>
                  <a:pt x="1150382" y="551311"/>
                  <a:pt x="1159878" y="552261"/>
                </a:cubicBezTo>
                <a:lnTo>
                  <a:pt x="1250412" y="561314"/>
                </a:lnTo>
                <a:cubicBezTo>
                  <a:pt x="1378077" y="550676"/>
                  <a:pt x="1324578" y="563753"/>
                  <a:pt x="1413375" y="534154"/>
                </a:cubicBezTo>
                <a:lnTo>
                  <a:pt x="1440535" y="525101"/>
                </a:lnTo>
                <a:lnTo>
                  <a:pt x="1467696" y="516047"/>
                </a:lnTo>
                <a:cubicBezTo>
                  <a:pt x="1476749" y="506994"/>
                  <a:pt x="1485020" y="497084"/>
                  <a:pt x="1494856" y="488887"/>
                </a:cubicBezTo>
                <a:cubicBezTo>
                  <a:pt x="1503215" y="481921"/>
                  <a:pt x="1516249" y="480007"/>
                  <a:pt x="1522016" y="470780"/>
                </a:cubicBezTo>
                <a:cubicBezTo>
                  <a:pt x="1532132" y="454595"/>
                  <a:pt x="1534087" y="434566"/>
                  <a:pt x="1540123" y="416459"/>
                </a:cubicBezTo>
                <a:lnTo>
                  <a:pt x="1549177" y="389299"/>
                </a:lnTo>
                <a:cubicBezTo>
                  <a:pt x="1557495" y="297798"/>
                  <a:pt x="1554070" y="308068"/>
                  <a:pt x="1567284" y="235390"/>
                </a:cubicBezTo>
                <a:cubicBezTo>
                  <a:pt x="1572649" y="205881"/>
                  <a:pt x="1574918" y="189144"/>
                  <a:pt x="1585391" y="162962"/>
                </a:cubicBezTo>
                <a:cubicBezTo>
                  <a:pt x="1587897" y="156697"/>
                  <a:pt x="1591426" y="150891"/>
                  <a:pt x="1594444" y="144855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796705" y="3783224"/>
            <a:ext cx="2462543" cy="1612641"/>
          </a:xfrm>
          <a:custGeom>
            <a:avLst/>
            <a:gdLst>
              <a:gd name="connsiteX0" fmla="*/ 2462543 w 2462543"/>
              <a:gd name="connsiteY0" fmla="*/ 1612641 h 1612641"/>
              <a:gd name="connsiteX1" fmla="*/ 2435382 w 2462543"/>
              <a:gd name="connsiteY1" fmla="*/ 1567374 h 1612641"/>
              <a:gd name="connsiteX2" fmla="*/ 2417275 w 2462543"/>
              <a:gd name="connsiteY2" fmla="*/ 1513053 h 1612641"/>
              <a:gd name="connsiteX3" fmla="*/ 2381061 w 2462543"/>
              <a:gd name="connsiteY3" fmla="*/ 1458732 h 1612641"/>
              <a:gd name="connsiteX4" fmla="*/ 2335794 w 2462543"/>
              <a:gd name="connsiteY4" fmla="*/ 1404412 h 1612641"/>
              <a:gd name="connsiteX5" fmla="*/ 2299580 w 2462543"/>
              <a:gd name="connsiteY5" fmla="*/ 1350091 h 1612641"/>
              <a:gd name="connsiteX6" fmla="*/ 2290527 w 2462543"/>
              <a:gd name="connsiteY6" fmla="*/ 1322930 h 1612641"/>
              <a:gd name="connsiteX7" fmla="*/ 2236206 w 2462543"/>
              <a:gd name="connsiteY7" fmla="*/ 1286717 h 1612641"/>
              <a:gd name="connsiteX8" fmla="*/ 2209045 w 2462543"/>
              <a:gd name="connsiteY8" fmla="*/ 1268610 h 1612641"/>
              <a:gd name="connsiteX9" fmla="*/ 2127564 w 2462543"/>
              <a:gd name="connsiteY9" fmla="*/ 1241449 h 1612641"/>
              <a:gd name="connsiteX10" fmla="*/ 2100404 w 2462543"/>
              <a:gd name="connsiteY10" fmla="*/ 1232396 h 1612641"/>
              <a:gd name="connsiteX11" fmla="*/ 2046083 w 2462543"/>
              <a:gd name="connsiteY11" fmla="*/ 1196182 h 1612641"/>
              <a:gd name="connsiteX12" fmla="*/ 2018923 w 2462543"/>
              <a:gd name="connsiteY12" fmla="*/ 1178075 h 1612641"/>
              <a:gd name="connsiteX13" fmla="*/ 1964602 w 2462543"/>
              <a:gd name="connsiteY13" fmla="*/ 1159968 h 1612641"/>
              <a:gd name="connsiteX14" fmla="*/ 1910281 w 2462543"/>
              <a:gd name="connsiteY14" fmla="*/ 1132808 h 1612641"/>
              <a:gd name="connsiteX15" fmla="*/ 1828800 w 2462543"/>
              <a:gd name="connsiteY15" fmla="*/ 1096594 h 1612641"/>
              <a:gd name="connsiteX16" fmla="*/ 1801640 w 2462543"/>
              <a:gd name="connsiteY16" fmla="*/ 1087540 h 1612641"/>
              <a:gd name="connsiteX17" fmla="*/ 1774479 w 2462543"/>
              <a:gd name="connsiteY17" fmla="*/ 1069433 h 1612641"/>
              <a:gd name="connsiteX18" fmla="*/ 1747319 w 2462543"/>
              <a:gd name="connsiteY18" fmla="*/ 1060380 h 1612641"/>
              <a:gd name="connsiteX19" fmla="*/ 1702051 w 2462543"/>
              <a:gd name="connsiteY19" fmla="*/ 1042273 h 1612641"/>
              <a:gd name="connsiteX20" fmla="*/ 1584356 w 2462543"/>
              <a:gd name="connsiteY20" fmla="*/ 1024166 h 1612641"/>
              <a:gd name="connsiteX21" fmla="*/ 1502875 w 2462543"/>
              <a:gd name="connsiteY21" fmla="*/ 1006059 h 1612641"/>
              <a:gd name="connsiteX22" fmla="*/ 1475715 w 2462543"/>
              <a:gd name="connsiteY22" fmla="*/ 997006 h 1612641"/>
              <a:gd name="connsiteX23" fmla="*/ 1367073 w 2462543"/>
              <a:gd name="connsiteY23" fmla="*/ 987952 h 1612641"/>
              <a:gd name="connsiteX24" fmla="*/ 1204111 w 2462543"/>
              <a:gd name="connsiteY24" fmla="*/ 997006 h 1612641"/>
              <a:gd name="connsiteX25" fmla="*/ 986828 w 2462543"/>
              <a:gd name="connsiteY25" fmla="*/ 1006059 h 1612641"/>
              <a:gd name="connsiteX26" fmla="*/ 896293 w 2462543"/>
              <a:gd name="connsiteY26" fmla="*/ 1033220 h 1612641"/>
              <a:gd name="connsiteX27" fmla="*/ 860079 w 2462543"/>
              <a:gd name="connsiteY27" fmla="*/ 1042273 h 1612641"/>
              <a:gd name="connsiteX28" fmla="*/ 832919 w 2462543"/>
              <a:gd name="connsiteY28" fmla="*/ 1051326 h 1612641"/>
              <a:gd name="connsiteX29" fmla="*/ 805758 w 2462543"/>
              <a:gd name="connsiteY29" fmla="*/ 1069433 h 1612641"/>
              <a:gd name="connsiteX30" fmla="*/ 760491 w 2462543"/>
              <a:gd name="connsiteY30" fmla="*/ 1078487 h 1612641"/>
              <a:gd name="connsiteX31" fmla="*/ 724277 w 2462543"/>
              <a:gd name="connsiteY31" fmla="*/ 1087540 h 1612641"/>
              <a:gd name="connsiteX32" fmla="*/ 669956 w 2462543"/>
              <a:gd name="connsiteY32" fmla="*/ 1105647 h 1612641"/>
              <a:gd name="connsiteX33" fmla="*/ 443620 w 2462543"/>
              <a:gd name="connsiteY33" fmla="*/ 1096594 h 1612641"/>
              <a:gd name="connsiteX34" fmla="*/ 362139 w 2462543"/>
              <a:gd name="connsiteY34" fmla="*/ 1087540 h 1612641"/>
              <a:gd name="connsiteX35" fmla="*/ 307818 w 2462543"/>
              <a:gd name="connsiteY35" fmla="*/ 1069433 h 1612641"/>
              <a:gd name="connsiteX36" fmla="*/ 280657 w 2462543"/>
              <a:gd name="connsiteY36" fmla="*/ 1060380 h 1612641"/>
              <a:gd name="connsiteX37" fmla="*/ 226337 w 2462543"/>
              <a:gd name="connsiteY37" fmla="*/ 1024166 h 1612641"/>
              <a:gd name="connsiteX38" fmla="*/ 172016 w 2462543"/>
              <a:gd name="connsiteY38" fmla="*/ 978899 h 1612641"/>
              <a:gd name="connsiteX39" fmla="*/ 126748 w 2462543"/>
              <a:gd name="connsiteY39" fmla="*/ 924578 h 1612641"/>
              <a:gd name="connsiteX40" fmla="*/ 90535 w 2462543"/>
              <a:gd name="connsiteY40" fmla="*/ 870257 h 1612641"/>
              <a:gd name="connsiteX41" fmla="*/ 72428 w 2462543"/>
              <a:gd name="connsiteY41" fmla="*/ 788776 h 1612641"/>
              <a:gd name="connsiteX42" fmla="*/ 63374 w 2462543"/>
              <a:gd name="connsiteY42" fmla="*/ 761616 h 1612641"/>
              <a:gd name="connsiteX43" fmla="*/ 54321 w 2462543"/>
              <a:gd name="connsiteY43" fmla="*/ 725402 h 1612641"/>
              <a:gd name="connsiteX44" fmla="*/ 36214 w 2462543"/>
              <a:gd name="connsiteY44" fmla="*/ 698241 h 1612641"/>
              <a:gd name="connsiteX45" fmla="*/ 27160 w 2462543"/>
              <a:gd name="connsiteY45" fmla="*/ 671081 h 1612641"/>
              <a:gd name="connsiteX46" fmla="*/ 0 w 2462543"/>
              <a:gd name="connsiteY46" fmla="*/ 571493 h 1612641"/>
              <a:gd name="connsiteX47" fmla="*/ 9053 w 2462543"/>
              <a:gd name="connsiteY47" fmla="*/ 345156 h 1612641"/>
              <a:gd name="connsiteX48" fmla="*/ 27160 w 2462543"/>
              <a:gd name="connsiteY48" fmla="*/ 290835 h 1612641"/>
              <a:gd name="connsiteX49" fmla="*/ 63374 w 2462543"/>
              <a:gd name="connsiteY49" fmla="*/ 236515 h 1612641"/>
              <a:gd name="connsiteX50" fmla="*/ 99588 w 2462543"/>
              <a:gd name="connsiteY50" fmla="*/ 182194 h 1612641"/>
              <a:gd name="connsiteX51" fmla="*/ 153909 w 2462543"/>
              <a:gd name="connsiteY51" fmla="*/ 145980 h 1612641"/>
              <a:gd name="connsiteX52" fmla="*/ 181069 w 2462543"/>
              <a:gd name="connsiteY52" fmla="*/ 127873 h 1612641"/>
              <a:gd name="connsiteX53" fmla="*/ 208230 w 2462543"/>
              <a:gd name="connsiteY53" fmla="*/ 109766 h 1612641"/>
              <a:gd name="connsiteX54" fmla="*/ 226337 w 2462543"/>
              <a:gd name="connsiteY54" fmla="*/ 82606 h 1612641"/>
              <a:gd name="connsiteX55" fmla="*/ 280657 w 2462543"/>
              <a:gd name="connsiteY55" fmla="*/ 55445 h 1612641"/>
              <a:gd name="connsiteX56" fmla="*/ 353085 w 2462543"/>
              <a:gd name="connsiteY56" fmla="*/ 37338 h 1612641"/>
              <a:gd name="connsiteX57" fmla="*/ 443620 w 2462543"/>
              <a:gd name="connsiteY57" fmla="*/ 19231 h 1612641"/>
              <a:gd name="connsiteX58" fmla="*/ 506994 w 2462543"/>
              <a:gd name="connsiteY58" fmla="*/ 1125 h 1612641"/>
              <a:gd name="connsiteX59" fmla="*/ 697117 w 2462543"/>
              <a:gd name="connsiteY59" fmla="*/ 1125 h 161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462543" h="1612641">
                <a:moveTo>
                  <a:pt x="2462543" y="1612641"/>
                </a:moveTo>
                <a:cubicBezTo>
                  <a:pt x="2453489" y="1597552"/>
                  <a:pt x="2442664" y="1583393"/>
                  <a:pt x="2435382" y="1567374"/>
                </a:cubicBezTo>
                <a:cubicBezTo>
                  <a:pt x="2427484" y="1549998"/>
                  <a:pt x="2427862" y="1528934"/>
                  <a:pt x="2417275" y="1513053"/>
                </a:cubicBezTo>
                <a:cubicBezTo>
                  <a:pt x="2405204" y="1494946"/>
                  <a:pt x="2396449" y="1474120"/>
                  <a:pt x="2381061" y="1458732"/>
                </a:cubicBezTo>
                <a:cubicBezTo>
                  <a:pt x="2346207" y="1423878"/>
                  <a:pt x="2361003" y="1442225"/>
                  <a:pt x="2335794" y="1404412"/>
                </a:cubicBezTo>
                <a:cubicBezTo>
                  <a:pt x="2314268" y="1339830"/>
                  <a:pt x="2344792" y="1417908"/>
                  <a:pt x="2299580" y="1350091"/>
                </a:cubicBezTo>
                <a:cubicBezTo>
                  <a:pt x="2294286" y="1342150"/>
                  <a:pt x="2297275" y="1329678"/>
                  <a:pt x="2290527" y="1322930"/>
                </a:cubicBezTo>
                <a:cubicBezTo>
                  <a:pt x="2275139" y="1307542"/>
                  <a:pt x="2254313" y="1298788"/>
                  <a:pt x="2236206" y="1286717"/>
                </a:cubicBezTo>
                <a:cubicBezTo>
                  <a:pt x="2227152" y="1280681"/>
                  <a:pt x="2219368" y="1272051"/>
                  <a:pt x="2209045" y="1268610"/>
                </a:cubicBezTo>
                <a:lnTo>
                  <a:pt x="2127564" y="1241449"/>
                </a:lnTo>
                <a:lnTo>
                  <a:pt x="2100404" y="1232396"/>
                </a:lnTo>
                <a:cubicBezTo>
                  <a:pt x="2048917" y="1180907"/>
                  <a:pt x="2098493" y="1222387"/>
                  <a:pt x="2046083" y="1196182"/>
                </a:cubicBezTo>
                <a:cubicBezTo>
                  <a:pt x="2036351" y="1191316"/>
                  <a:pt x="2028866" y="1182494"/>
                  <a:pt x="2018923" y="1178075"/>
                </a:cubicBezTo>
                <a:cubicBezTo>
                  <a:pt x="2001482" y="1170323"/>
                  <a:pt x="1980483" y="1170555"/>
                  <a:pt x="1964602" y="1159968"/>
                </a:cubicBezTo>
                <a:cubicBezTo>
                  <a:pt x="1929502" y="1136567"/>
                  <a:pt x="1947765" y="1145302"/>
                  <a:pt x="1910281" y="1132808"/>
                </a:cubicBezTo>
                <a:cubicBezTo>
                  <a:pt x="1867239" y="1104113"/>
                  <a:pt x="1893445" y="1118143"/>
                  <a:pt x="1828800" y="1096594"/>
                </a:cubicBezTo>
                <a:cubicBezTo>
                  <a:pt x="1819747" y="1093576"/>
                  <a:pt x="1809580" y="1092834"/>
                  <a:pt x="1801640" y="1087540"/>
                </a:cubicBezTo>
                <a:cubicBezTo>
                  <a:pt x="1792586" y="1081504"/>
                  <a:pt x="1784211" y="1074299"/>
                  <a:pt x="1774479" y="1069433"/>
                </a:cubicBezTo>
                <a:cubicBezTo>
                  <a:pt x="1765943" y="1065165"/>
                  <a:pt x="1756254" y="1063731"/>
                  <a:pt x="1747319" y="1060380"/>
                </a:cubicBezTo>
                <a:cubicBezTo>
                  <a:pt x="1732102" y="1054674"/>
                  <a:pt x="1717617" y="1046943"/>
                  <a:pt x="1702051" y="1042273"/>
                </a:cubicBezTo>
                <a:cubicBezTo>
                  <a:pt x="1672430" y="1033387"/>
                  <a:pt x="1609591" y="1027320"/>
                  <a:pt x="1584356" y="1024166"/>
                </a:cubicBezTo>
                <a:cubicBezTo>
                  <a:pt x="1523215" y="1003786"/>
                  <a:pt x="1598476" y="1027304"/>
                  <a:pt x="1502875" y="1006059"/>
                </a:cubicBezTo>
                <a:cubicBezTo>
                  <a:pt x="1493559" y="1003989"/>
                  <a:pt x="1485174" y="998267"/>
                  <a:pt x="1475715" y="997006"/>
                </a:cubicBezTo>
                <a:cubicBezTo>
                  <a:pt x="1439694" y="992203"/>
                  <a:pt x="1403287" y="990970"/>
                  <a:pt x="1367073" y="987952"/>
                </a:cubicBezTo>
                <a:lnTo>
                  <a:pt x="1204111" y="997006"/>
                </a:lnTo>
                <a:cubicBezTo>
                  <a:pt x="1131703" y="1000454"/>
                  <a:pt x="1059147" y="1001071"/>
                  <a:pt x="986828" y="1006059"/>
                </a:cubicBezTo>
                <a:cubicBezTo>
                  <a:pt x="941740" y="1009169"/>
                  <a:pt x="938828" y="1019042"/>
                  <a:pt x="896293" y="1033220"/>
                </a:cubicBezTo>
                <a:cubicBezTo>
                  <a:pt x="884489" y="1037155"/>
                  <a:pt x="872043" y="1038855"/>
                  <a:pt x="860079" y="1042273"/>
                </a:cubicBezTo>
                <a:cubicBezTo>
                  <a:pt x="850903" y="1044895"/>
                  <a:pt x="841972" y="1048308"/>
                  <a:pt x="832919" y="1051326"/>
                </a:cubicBezTo>
                <a:cubicBezTo>
                  <a:pt x="823865" y="1057362"/>
                  <a:pt x="815946" y="1065612"/>
                  <a:pt x="805758" y="1069433"/>
                </a:cubicBezTo>
                <a:cubicBezTo>
                  <a:pt x="791350" y="1074836"/>
                  <a:pt x="775512" y="1075149"/>
                  <a:pt x="760491" y="1078487"/>
                </a:cubicBezTo>
                <a:cubicBezTo>
                  <a:pt x="748344" y="1081186"/>
                  <a:pt x="736195" y="1083965"/>
                  <a:pt x="724277" y="1087540"/>
                </a:cubicBezTo>
                <a:cubicBezTo>
                  <a:pt x="705995" y="1093024"/>
                  <a:pt x="669956" y="1105647"/>
                  <a:pt x="669956" y="1105647"/>
                </a:cubicBezTo>
                <a:lnTo>
                  <a:pt x="443620" y="1096594"/>
                </a:lnTo>
                <a:cubicBezTo>
                  <a:pt x="416340" y="1094989"/>
                  <a:pt x="388936" y="1092899"/>
                  <a:pt x="362139" y="1087540"/>
                </a:cubicBezTo>
                <a:cubicBezTo>
                  <a:pt x="343423" y="1083797"/>
                  <a:pt x="325925" y="1075469"/>
                  <a:pt x="307818" y="1069433"/>
                </a:cubicBezTo>
                <a:lnTo>
                  <a:pt x="280657" y="1060380"/>
                </a:lnTo>
                <a:cubicBezTo>
                  <a:pt x="262550" y="1048309"/>
                  <a:pt x="241725" y="1039554"/>
                  <a:pt x="226337" y="1024166"/>
                </a:cubicBezTo>
                <a:cubicBezTo>
                  <a:pt x="191482" y="989312"/>
                  <a:pt x="209829" y="1004108"/>
                  <a:pt x="172016" y="978899"/>
                </a:cubicBezTo>
                <a:cubicBezTo>
                  <a:pt x="107311" y="881839"/>
                  <a:pt x="208078" y="1029145"/>
                  <a:pt x="126748" y="924578"/>
                </a:cubicBezTo>
                <a:cubicBezTo>
                  <a:pt x="113388" y="907400"/>
                  <a:pt x="90535" y="870257"/>
                  <a:pt x="90535" y="870257"/>
                </a:cubicBezTo>
                <a:cubicBezTo>
                  <a:pt x="84315" y="839157"/>
                  <a:pt x="80948" y="818597"/>
                  <a:pt x="72428" y="788776"/>
                </a:cubicBezTo>
                <a:cubicBezTo>
                  <a:pt x="69806" y="779600"/>
                  <a:pt x="65996" y="770792"/>
                  <a:pt x="63374" y="761616"/>
                </a:cubicBezTo>
                <a:cubicBezTo>
                  <a:pt x="59956" y="749652"/>
                  <a:pt x="59222" y="736839"/>
                  <a:pt x="54321" y="725402"/>
                </a:cubicBezTo>
                <a:cubicBezTo>
                  <a:pt x="50035" y="715401"/>
                  <a:pt x="41080" y="707973"/>
                  <a:pt x="36214" y="698241"/>
                </a:cubicBezTo>
                <a:cubicBezTo>
                  <a:pt x="31946" y="689705"/>
                  <a:pt x="29671" y="680288"/>
                  <a:pt x="27160" y="671081"/>
                </a:cubicBezTo>
                <a:cubicBezTo>
                  <a:pt x="-3478" y="558745"/>
                  <a:pt x="20840" y="634015"/>
                  <a:pt x="0" y="571493"/>
                </a:cubicBezTo>
                <a:cubicBezTo>
                  <a:pt x="3018" y="496047"/>
                  <a:pt x="1780" y="420311"/>
                  <a:pt x="9053" y="345156"/>
                </a:cubicBezTo>
                <a:cubicBezTo>
                  <a:pt x="10891" y="326158"/>
                  <a:pt x="16573" y="306716"/>
                  <a:pt x="27160" y="290835"/>
                </a:cubicBezTo>
                <a:lnTo>
                  <a:pt x="63374" y="236515"/>
                </a:lnTo>
                <a:cubicBezTo>
                  <a:pt x="63375" y="236514"/>
                  <a:pt x="99586" y="182195"/>
                  <a:pt x="99588" y="182194"/>
                </a:cubicBezTo>
                <a:lnTo>
                  <a:pt x="153909" y="145980"/>
                </a:lnTo>
                <a:lnTo>
                  <a:pt x="181069" y="127873"/>
                </a:lnTo>
                <a:lnTo>
                  <a:pt x="208230" y="109766"/>
                </a:lnTo>
                <a:cubicBezTo>
                  <a:pt x="214266" y="100713"/>
                  <a:pt x="218643" y="90300"/>
                  <a:pt x="226337" y="82606"/>
                </a:cubicBezTo>
                <a:cubicBezTo>
                  <a:pt x="241788" y="67155"/>
                  <a:pt x="260409" y="60967"/>
                  <a:pt x="280657" y="55445"/>
                </a:cubicBezTo>
                <a:cubicBezTo>
                  <a:pt x="304666" y="48897"/>
                  <a:pt x="329476" y="45207"/>
                  <a:pt x="353085" y="37338"/>
                </a:cubicBezTo>
                <a:cubicBezTo>
                  <a:pt x="400489" y="21537"/>
                  <a:pt x="370798" y="29635"/>
                  <a:pt x="443620" y="19231"/>
                </a:cubicBezTo>
                <a:cubicBezTo>
                  <a:pt x="457618" y="14565"/>
                  <a:pt x="494075" y="1642"/>
                  <a:pt x="506994" y="1125"/>
                </a:cubicBezTo>
                <a:cubicBezTo>
                  <a:pt x="570318" y="-1408"/>
                  <a:pt x="633743" y="1125"/>
                  <a:pt x="697117" y="1125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1530036" y="3802455"/>
            <a:ext cx="706170" cy="398813"/>
          </a:xfrm>
          <a:custGeom>
            <a:avLst/>
            <a:gdLst>
              <a:gd name="connsiteX0" fmla="*/ 0 w 706170"/>
              <a:gd name="connsiteY0" fmla="*/ 0 h 398813"/>
              <a:gd name="connsiteX1" fmla="*/ 54320 w 706170"/>
              <a:gd name="connsiteY1" fmla="*/ 18107 h 398813"/>
              <a:gd name="connsiteX2" fmla="*/ 81481 w 706170"/>
              <a:gd name="connsiteY2" fmla="*/ 36214 h 398813"/>
              <a:gd name="connsiteX3" fmla="*/ 135802 w 706170"/>
              <a:gd name="connsiteY3" fmla="*/ 54321 h 398813"/>
              <a:gd name="connsiteX4" fmla="*/ 190122 w 706170"/>
              <a:gd name="connsiteY4" fmla="*/ 72428 h 398813"/>
              <a:gd name="connsiteX5" fmla="*/ 217283 w 706170"/>
              <a:gd name="connsiteY5" fmla="*/ 81482 h 398813"/>
              <a:gd name="connsiteX6" fmla="*/ 244443 w 706170"/>
              <a:gd name="connsiteY6" fmla="*/ 99589 h 398813"/>
              <a:gd name="connsiteX7" fmla="*/ 280657 w 706170"/>
              <a:gd name="connsiteY7" fmla="*/ 108642 h 398813"/>
              <a:gd name="connsiteX8" fmla="*/ 307817 w 706170"/>
              <a:gd name="connsiteY8" fmla="*/ 117695 h 398813"/>
              <a:gd name="connsiteX9" fmla="*/ 334978 w 706170"/>
              <a:gd name="connsiteY9" fmla="*/ 135802 h 398813"/>
              <a:gd name="connsiteX10" fmla="*/ 362138 w 706170"/>
              <a:gd name="connsiteY10" fmla="*/ 144856 h 398813"/>
              <a:gd name="connsiteX11" fmla="*/ 389299 w 706170"/>
              <a:gd name="connsiteY11" fmla="*/ 172016 h 398813"/>
              <a:gd name="connsiteX12" fmla="*/ 443619 w 706170"/>
              <a:gd name="connsiteY12" fmla="*/ 208230 h 398813"/>
              <a:gd name="connsiteX13" fmla="*/ 470780 w 706170"/>
              <a:gd name="connsiteY13" fmla="*/ 226337 h 398813"/>
              <a:gd name="connsiteX14" fmla="*/ 516047 w 706170"/>
              <a:gd name="connsiteY14" fmla="*/ 262551 h 398813"/>
              <a:gd name="connsiteX15" fmla="*/ 534154 w 706170"/>
              <a:gd name="connsiteY15" fmla="*/ 289711 h 398813"/>
              <a:gd name="connsiteX16" fmla="*/ 561314 w 706170"/>
              <a:gd name="connsiteY16" fmla="*/ 307818 h 398813"/>
              <a:gd name="connsiteX17" fmla="*/ 606582 w 706170"/>
              <a:gd name="connsiteY17" fmla="*/ 344032 h 398813"/>
              <a:gd name="connsiteX18" fmla="*/ 651849 w 706170"/>
              <a:gd name="connsiteY18" fmla="*/ 380246 h 398813"/>
              <a:gd name="connsiteX19" fmla="*/ 706170 w 706170"/>
              <a:gd name="connsiteY19" fmla="*/ 398353 h 39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06170" h="398813">
                <a:moveTo>
                  <a:pt x="0" y="0"/>
                </a:moveTo>
                <a:cubicBezTo>
                  <a:pt x="18107" y="6036"/>
                  <a:pt x="36879" y="10355"/>
                  <a:pt x="54320" y="18107"/>
                </a:cubicBezTo>
                <a:cubicBezTo>
                  <a:pt x="64263" y="22526"/>
                  <a:pt x="71538" y="31795"/>
                  <a:pt x="81481" y="36214"/>
                </a:cubicBezTo>
                <a:cubicBezTo>
                  <a:pt x="98922" y="43966"/>
                  <a:pt x="117695" y="48285"/>
                  <a:pt x="135802" y="54321"/>
                </a:cubicBezTo>
                <a:lnTo>
                  <a:pt x="190122" y="72428"/>
                </a:lnTo>
                <a:cubicBezTo>
                  <a:pt x="199176" y="75446"/>
                  <a:pt x="209342" y="76188"/>
                  <a:pt x="217283" y="81482"/>
                </a:cubicBezTo>
                <a:cubicBezTo>
                  <a:pt x="226336" y="87518"/>
                  <a:pt x="234442" y="95303"/>
                  <a:pt x="244443" y="99589"/>
                </a:cubicBezTo>
                <a:cubicBezTo>
                  <a:pt x="255880" y="104490"/>
                  <a:pt x="268693" y="105224"/>
                  <a:pt x="280657" y="108642"/>
                </a:cubicBezTo>
                <a:cubicBezTo>
                  <a:pt x="289833" y="111264"/>
                  <a:pt x="298764" y="114677"/>
                  <a:pt x="307817" y="117695"/>
                </a:cubicBezTo>
                <a:cubicBezTo>
                  <a:pt x="316871" y="123731"/>
                  <a:pt x="325246" y="130936"/>
                  <a:pt x="334978" y="135802"/>
                </a:cubicBezTo>
                <a:cubicBezTo>
                  <a:pt x="343514" y="140070"/>
                  <a:pt x="354198" y="139562"/>
                  <a:pt x="362138" y="144856"/>
                </a:cubicBezTo>
                <a:cubicBezTo>
                  <a:pt x="372791" y="151958"/>
                  <a:pt x="379192" y="164155"/>
                  <a:pt x="389299" y="172016"/>
                </a:cubicBezTo>
                <a:cubicBezTo>
                  <a:pt x="406477" y="185376"/>
                  <a:pt x="425512" y="196159"/>
                  <a:pt x="443619" y="208230"/>
                </a:cubicBezTo>
                <a:lnTo>
                  <a:pt x="470780" y="226337"/>
                </a:lnTo>
                <a:cubicBezTo>
                  <a:pt x="522672" y="304174"/>
                  <a:pt x="453576" y="212574"/>
                  <a:pt x="516047" y="262551"/>
                </a:cubicBezTo>
                <a:cubicBezTo>
                  <a:pt x="524543" y="269348"/>
                  <a:pt x="526460" y="282017"/>
                  <a:pt x="534154" y="289711"/>
                </a:cubicBezTo>
                <a:cubicBezTo>
                  <a:pt x="541848" y="297405"/>
                  <a:pt x="552261" y="301782"/>
                  <a:pt x="561314" y="307818"/>
                </a:cubicBezTo>
                <a:cubicBezTo>
                  <a:pt x="613206" y="385658"/>
                  <a:pt x="544109" y="294055"/>
                  <a:pt x="606582" y="344032"/>
                </a:cubicBezTo>
                <a:cubicBezTo>
                  <a:pt x="665085" y="390834"/>
                  <a:pt x="583581" y="357491"/>
                  <a:pt x="651849" y="380246"/>
                </a:cubicBezTo>
                <a:cubicBezTo>
                  <a:pt x="686543" y="403375"/>
                  <a:pt x="668129" y="398353"/>
                  <a:pt x="706170" y="398353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15"/>
          <p:cNvSpPr/>
          <p:nvPr/>
        </p:nvSpPr>
        <p:spPr>
          <a:xfrm>
            <a:off x="2272420" y="3501795"/>
            <a:ext cx="760491" cy="789548"/>
          </a:xfrm>
          <a:custGeom>
            <a:avLst/>
            <a:gdLst>
              <a:gd name="connsiteX0" fmla="*/ 0 w 760491"/>
              <a:gd name="connsiteY0" fmla="*/ 717120 h 789548"/>
              <a:gd name="connsiteX1" fmla="*/ 72428 w 760491"/>
              <a:gd name="connsiteY1" fmla="*/ 771441 h 789548"/>
              <a:gd name="connsiteX2" fmla="*/ 153909 w 760491"/>
              <a:gd name="connsiteY2" fmla="*/ 789548 h 789548"/>
              <a:gd name="connsiteX3" fmla="*/ 307818 w 760491"/>
              <a:gd name="connsiteY3" fmla="*/ 780494 h 789548"/>
              <a:gd name="connsiteX4" fmla="*/ 334978 w 760491"/>
              <a:gd name="connsiteY4" fmla="*/ 762387 h 789548"/>
              <a:gd name="connsiteX5" fmla="*/ 362138 w 760491"/>
              <a:gd name="connsiteY5" fmla="*/ 753334 h 789548"/>
              <a:gd name="connsiteX6" fmla="*/ 389299 w 760491"/>
              <a:gd name="connsiteY6" fmla="*/ 735227 h 789548"/>
              <a:gd name="connsiteX7" fmla="*/ 497940 w 760491"/>
              <a:gd name="connsiteY7" fmla="*/ 708066 h 789548"/>
              <a:gd name="connsiteX8" fmla="*/ 534154 w 760491"/>
              <a:gd name="connsiteY8" fmla="*/ 699013 h 789548"/>
              <a:gd name="connsiteX9" fmla="*/ 588475 w 760491"/>
              <a:gd name="connsiteY9" fmla="*/ 671853 h 789548"/>
              <a:gd name="connsiteX10" fmla="*/ 615635 w 760491"/>
              <a:gd name="connsiteY10" fmla="*/ 653746 h 789548"/>
              <a:gd name="connsiteX11" fmla="*/ 633742 w 760491"/>
              <a:gd name="connsiteY11" fmla="*/ 626585 h 789548"/>
              <a:gd name="connsiteX12" fmla="*/ 660903 w 760491"/>
              <a:gd name="connsiteY12" fmla="*/ 608478 h 789548"/>
              <a:gd name="connsiteX13" fmla="*/ 697117 w 760491"/>
              <a:gd name="connsiteY13" fmla="*/ 554157 h 789548"/>
              <a:gd name="connsiteX14" fmla="*/ 733330 w 760491"/>
              <a:gd name="connsiteY14" fmla="*/ 499837 h 789548"/>
              <a:gd name="connsiteX15" fmla="*/ 742384 w 760491"/>
              <a:gd name="connsiteY15" fmla="*/ 472676 h 789548"/>
              <a:gd name="connsiteX16" fmla="*/ 760491 w 760491"/>
              <a:gd name="connsiteY16" fmla="*/ 137698 h 789548"/>
              <a:gd name="connsiteX17" fmla="*/ 751437 w 760491"/>
              <a:gd name="connsiteY17" fmla="*/ 29056 h 789548"/>
              <a:gd name="connsiteX18" fmla="*/ 742384 w 760491"/>
              <a:gd name="connsiteY18" fmla="*/ 1896 h 789548"/>
              <a:gd name="connsiteX19" fmla="*/ 724277 w 760491"/>
              <a:gd name="connsiteY19" fmla="*/ 1896 h 78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60491" h="789548">
                <a:moveTo>
                  <a:pt x="0" y="717120"/>
                </a:moveTo>
                <a:cubicBezTo>
                  <a:pt x="4544" y="720756"/>
                  <a:pt x="56904" y="764788"/>
                  <a:pt x="72428" y="771441"/>
                </a:cubicBezTo>
                <a:cubicBezTo>
                  <a:pt x="83612" y="776234"/>
                  <a:pt x="145857" y="787938"/>
                  <a:pt x="153909" y="789548"/>
                </a:cubicBezTo>
                <a:cubicBezTo>
                  <a:pt x="205212" y="786530"/>
                  <a:pt x="256995" y="788118"/>
                  <a:pt x="307818" y="780494"/>
                </a:cubicBezTo>
                <a:cubicBezTo>
                  <a:pt x="318578" y="778880"/>
                  <a:pt x="325246" y="767253"/>
                  <a:pt x="334978" y="762387"/>
                </a:cubicBezTo>
                <a:cubicBezTo>
                  <a:pt x="343514" y="758119"/>
                  <a:pt x="353085" y="756352"/>
                  <a:pt x="362138" y="753334"/>
                </a:cubicBezTo>
                <a:cubicBezTo>
                  <a:pt x="371192" y="747298"/>
                  <a:pt x="379356" y="739646"/>
                  <a:pt x="389299" y="735227"/>
                </a:cubicBezTo>
                <a:cubicBezTo>
                  <a:pt x="438796" y="713229"/>
                  <a:pt x="446181" y="718418"/>
                  <a:pt x="497940" y="708066"/>
                </a:cubicBezTo>
                <a:cubicBezTo>
                  <a:pt x="510141" y="705626"/>
                  <a:pt x="522083" y="702031"/>
                  <a:pt x="534154" y="699013"/>
                </a:cubicBezTo>
                <a:cubicBezTo>
                  <a:pt x="612000" y="647117"/>
                  <a:pt x="513504" y="709339"/>
                  <a:pt x="588475" y="671853"/>
                </a:cubicBezTo>
                <a:cubicBezTo>
                  <a:pt x="598207" y="666987"/>
                  <a:pt x="606582" y="659782"/>
                  <a:pt x="615635" y="653746"/>
                </a:cubicBezTo>
                <a:cubicBezTo>
                  <a:pt x="621671" y="644692"/>
                  <a:pt x="626048" y="634279"/>
                  <a:pt x="633742" y="626585"/>
                </a:cubicBezTo>
                <a:cubicBezTo>
                  <a:pt x="641436" y="618891"/>
                  <a:pt x="653738" y="616667"/>
                  <a:pt x="660903" y="608478"/>
                </a:cubicBezTo>
                <a:cubicBezTo>
                  <a:pt x="675233" y="592101"/>
                  <a:pt x="685046" y="572264"/>
                  <a:pt x="697117" y="554157"/>
                </a:cubicBezTo>
                <a:lnTo>
                  <a:pt x="733330" y="499837"/>
                </a:lnTo>
                <a:lnTo>
                  <a:pt x="742384" y="472676"/>
                </a:lnTo>
                <a:cubicBezTo>
                  <a:pt x="754158" y="343152"/>
                  <a:pt x="760491" y="292704"/>
                  <a:pt x="760491" y="137698"/>
                </a:cubicBezTo>
                <a:cubicBezTo>
                  <a:pt x="760491" y="101358"/>
                  <a:pt x="756240" y="65077"/>
                  <a:pt x="751437" y="29056"/>
                </a:cubicBezTo>
                <a:cubicBezTo>
                  <a:pt x="750176" y="19597"/>
                  <a:pt x="749132" y="8644"/>
                  <a:pt x="742384" y="1896"/>
                </a:cubicBezTo>
                <a:cubicBezTo>
                  <a:pt x="738116" y="-2372"/>
                  <a:pt x="730313" y="1896"/>
                  <a:pt x="724277" y="1896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2969537" y="2960483"/>
            <a:ext cx="1692998" cy="1303699"/>
          </a:xfrm>
          <a:custGeom>
            <a:avLst/>
            <a:gdLst>
              <a:gd name="connsiteX0" fmla="*/ 18107 w 1692998"/>
              <a:gd name="connsiteY0" fmla="*/ 525101 h 1303699"/>
              <a:gd name="connsiteX1" fmla="*/ 9053 w 1692998"/>
              <a:gd name="connsiteY1" fmla="*/ 470780 h 1303699"/>
              <a:gd name="connsiteX2" fmla="*/ 0 w 1692998"/>
              <a:gd name="connsiteY2" fmla="*/ 425513 h 1303699"/>
              <a:gd name="connsiteX3" fmla="*/ 9053 w 1692998"/>
              <a:gd name="connsiteY3" fmla="*/ 199176 h 1303699"/>
              <a:gd name="connsiteX4" fmla="*/ 18107 w 1692998"/>
              <a:gd name="connsiteY4" fmla="*/ 172016 h 1303699"/>
              <a:gd name="connsiteX5" fmla="*/ 81481 w 1692998"/>
              <a:gd name="connsiteY5" fmla="*/ 99588 h 1303699"/>
              <a:gd name="connsiteX6" fmla="*/ 99588 w 1692998"/>
              <a:gd name="connsiteY6" fmla="*/ 72428 h 1303699"/>
              <a:gd name="connsiteX7" fmla="*/ 181069 w 1692998"/>
              <a:gd name="connsiteY7" fmla="*/ 36214 h 1303699"/>
              <a:gd name="connsiteX8" fmla="*/ 217283 w 1692998"/>
              <a:gd name="connsiteY8" fmla="*/ 18107 h 1303699"/>
              <a:gd name="connsiteX9" fmla="*/ 280657 w 1692998"/>
              <a:gd name="connsiteY9" fmla="*/ 9054 h 1303699"/>
              <a:gd name="connsiteX10" fmla="*/ 316871 w 1692998"/>
              <a:gd name="connsiteY10" fmla="*/ 0 h 1303699"/>
              <a:gd name="connsiteX11" fmla="*/ 470780 w 1692998"/>
              <a:gd name="connsiteY11" fmla="*/ 9054 h 1303699"/>
              <a:gd name="connsiteX12" fmla="*/ 525101 w 1692998"/>
              <a:gd name="connsiteY12" fmla="*/ 27161 h 1303699"/>
              <a:gd name="connsiteX13" fmla="*/ 552261 w 1692998"/>
              <a:gd name="connsiteY13" fmla="*/ 36214 h 1303699"/>
              <a:gd name="connsiteX14" fmla="*/ 597528 w 1692998"/>
              <a:gd name="connsiteY14" fmla="*/ 72428 h 1303699"/>
              <a:gd name="connsiteX15" fmla="*/ 615635 w 1692998"/>
              <a:gd name="connsiteY15" fmla="*/ 99588 h 1303699"/>
              <a:gd name="connsiteX16" fmla="*/ 642796 w 1692998"/>
              <a:gd name="connsiteY16" fmla="*/ 108642 h 1303699"/>
              <a:gd name="connsiteX17" fmla="*/ 697116 w 1692998"/>
              <a:gd name="connsiteY17" fmla="*/ 135802 h 1303699"/>
              <a:gd name="connsiteX18" fmla="*/ 760491 w 1692998"/>
              <a:gd name="connsiteY18" fmla="*/ 208230 h 1303699"/>
              <a:gd name="connsiteX19" fmla="*/ 787651 w 1692998"/>
              <a:gd name="connsiteY19" fmla="*/ 217283 h 1303699"/>
              <a:gd name="connsiteX20" fmla="*/ 841972 w 1692998"/>
              <a:gd name="connsiteY20" fmla="*/ 253497 h 1303699"/>
              <a:gd name="connsiteX21" fmla="*/ 896293 w 1692998"/>
              <a:gd name="connsiteY21" fmla="*/ 307818 h 1303699"/>
              <a:gd name="connsiteX22" fmla="*/ 923453 w 1692998"/>
              <a:gd name="connsiteY22" fmla="*/ 334978 h 1303699"/>
              <a:gd name="connsiteX23" fmla="*/ 950613 w 1692998"/>
              <a:gd name="connsiteY23" fmla="*/ 353085 h 1303699"/>
              <a:gd name="connsiteX24" fmla="*/ 968720 w 1692998"/>
              <a:gd name="connsiteY24" fmla="*/ 380246 h 1303699"/>
              <a:gd name="connsiteX25" fmla="*/ 1050202 w 1692998"/>
              <a:gd name="connsiteY25" fmla="*/ 443620 h 1303699"/>
              <a:gd name="connsiteX26" fmla="*/ 1077362 w 1692998"/>
              <a:gd name="connsiteY26" fmla="*/ 452673 h 1303699"/>
              <a:gd name="connsiteX27" fmla="*/ 1086415 w 1692998"/>
              <a:gd name="connsiteY27" fmla="*/ 479834 h 1303699"/>
              <a:gd name="connsiteX28" fmla="*/ 1158843 w 1692998"/>
              <a:gd name="connsiteY28" fmla="*/ 561315 h 1303699"/>
              <a:gd name="connsiteX29" fmla="*/ 1186004 w 1692998"/>
              <a:gd name="connsiteY29" fmla="*/ 588475 h 1303699"/>
              <a:gd name="connsiteX30" fmla="*/ 1204111 w 1692998"/>
              <a:gd name="connsiteY30" fmla="*/ 624689 h 1303699"/>
              <a:gd name="connsiteX31" fmla="*/ 1258431 w 1692998"/>
              <a:gd name="connsiteY31" fmla="*/ 679010 h 1303699"/>
              <a:gd name="connsiteX32" fmla="*/ 1294645 w 1692998"/>
              <a:gd name="connsiteY32" fmla="*/ 724277 h 1303699"/>
              <a:gd name="connsiteX33" fmla="*/ 1330859 w 1692998"/>
              <a:gd name="connsiteY33" fmla="*/ 778598 h 1303699"/>
              <a:gd name="connsiteX34" fmla="*/ 1348966 w 1692998"/>
              <a:gd name="connsiteY34" fmla="*/ 805759 h 1303699"/>
              <a:gd name="connsiteX35" fmla="*/ 1385180 w 1692998"/>
              <a:gd name="connsiteY35" fmla="*/ 860079 h 1303699"/>
              <a:gd name="connsiteX36" fmla="*/ 1394233 w 1692998"/>
              <a:gd name="connsiteY36" fmla="*/ 887240 h 1303699"/>
              <a:gd name="connsiteX37" fmla="*/ 1412340 w 1692998"/>
              <a:gd name="connsiteY37" fmla="*/ 914400 h 1303699"/>
              <a:gd name="connsiteX38" fmla="*/ 1421394 w 1692998"/>
              <a:gd name="connsiteY38" fmla="*/ 941561 h 1303699"/>
              <a:gd name="connsiteX39" fmla="*/ 1439501 w 1692998"/>
              <a:gd name="connsiteY39" fmla="*/ 968721 h 1303699"/>
              <a:gd name="connsiteX40" fmla="*/ 1457608 w 1692998"/>
              <a:gd name="connsiteY40" fmla="*/ 1004935 h 1303699"/>
              <a:gd name="connsiteX41" fmla="*/ 1475714 w 1692998"/>
              <a:gd name="connsiteY41" fmla="*/ 1032095 h 1303699"/>
              <a:gd name="connsiteX42" fmla="*/ 1484768 w 1692998"/>
              <a:gd name="connsiteY42" fmla="*/ 1059256 h 1303699"/>
              <a:gd name="connsiteX43" fmla="*/ 1520982 w 1692998"/>
              <a:gd name="connsiteY43" fmla="*/ 1113576 h 1303699"/>
              <a:gd name="connsiteX44" fmla="*/ 1539089 w 1692998"/>
              <a:gd name="connsiteY44" fmla="*/ 1140737 h 1303699"/>
              <a:gd name="connsiteX45" fmla="*/ 1584356 w 1692998"/>
              <a:gd name="connsiteY45" fmla="*/ 1213165 h 1303699"/>
              <a:gd name="connsiteX46" fmla="*/ 1629623 w 1692998"/>
              <a:gd name="connsiteY46" fmla="*/ 1249378 h 1303699"/>
              <a:gd name="connsiteX47" fmla="*/ 1647730 w 1692998"/>
              <a:gd name="connsiteY47" fmla="*/ 1276539 h 1303699"/>
              <a:gd name="connsiteX48" fmla="*/ 1674891 w 1692998"/>
              <a:gd name="connsiteY48" fmla="*/ 1285592 h 1303699"/>
              <a:gd name="connsiteX49" fmla="*/ 1692998 w 1692998"/>
              <a:gd name="connsiteY49" fmla="*/ 1303699 h 130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92998" h="1303699">
                <a:moveTo>
                  <a:pt x="18107" y="525101"/>
                </a:moveTo>
                <a:cubicBezTo>
                  <a:pt x="15089" y="506994"/>
                  <a:pt x="12337" y="488841"/>
                  <a:pt x="9053" y="470780"/>
                </a:cubicBezTo>
                <a:cubicBezTo>
                  <a:pt x="6300" y="455640"/>
                  <a:pt x="0" y="440901"/>
                  <a:pt x="0" y="425513"/>
                </a:cubicBezTo>
                <a:cubicBezTo>
                  <a:pt x="0" y="350007"/>
                  <a:pt x="3673" y="274490"/>
                  <a:pt x="9053" y="199176"/>
                </a:cubicBezTo>
                <a:cubicBezTo>
                  <a:pt x="9733" y="189657"/>
                  <a:pt x="13472" y="180358"/>
                  <a:pt x="18107" y="172016"/>
                </a:cubicBezTo>
                <a:cubicBezTo>
                  <a:pt x="49174" y="116096"/>
                  <a:pt x="41804" y="126039"/>
                  <a:pt x="81481" y="99588"/>
                </a:cubicBezTo>
                <a:cubicBezTo>
                  <a:pt x="87517" y="90535"/>
                  <a:pt x="91894" y="80122"/>
                  <a:pt x="99588" y="72428"/>
                </a:cubicBezTo>
                <a:cubicBezTo>
                  <a:pt x="126220" y="45796"/>
                  <a:pt x="145209" y="54144"/>
                  <a:pt x="181069" y="36214"/>
                </a:cubicBezTo>
                <a:cubicBezTo>
                  <a:pt x="193140" y="30178"/>
                  <a:pt x="204262" y="21658"/>
                  <a:pt x="217283" y="18107"/>
                </a:cubicBezTo>
                <a:cubicBezTo>
                  <a:pt x="237870" y="12492"/>
                  <a:pt x="259662" y="12871"/>
                  <a:pt x="280657" y="9054"/>
                </a:cubicBezTo>
                <a:cubicBezTo>
                  <a:pt x="292899" y="6828"/>
                  <a:pt x="304800" y="3018"/>
                  <a:pt x="316871" y="0"/>
                </a:cubicBezTo>
                <a:cubicBezTo>
                  <a:pt x="368174" y="3018"/>
                  <a:pt x="419820" y="2407"/>
                  <a:pt x="470780" y="9054"/>
                </a:cubicBezTo>
                <a:cubicBezTo>
                  <a:pt x="489706" y="11523"/>
                  <a:pt x="506994" y="21125"/>
                  <a:pt x="525101" y="27161"/>
                </a:cubicBezTo>
                <a:lnTo>
                  <a:pt x="552261" y="36214"/>
                </a:lnTo>
                <a:cubicBezTo>
                  <a:pt x="604153" y="114051"/>
                  <a:pt x="535057" y="22451"/>
                  <a:pt x="597528" y="72428"/>
                </a:cubicBezTo>
                <a:cubicBezTo>
                  <a:pt x="606024" y="79225"/>
                  <a:pt x="607138" y="92791"/>
                  <a:pt x="615635" y="99588"/>
                </a:cubicBezTo>
                <a:cubicBezTo>
                  <a:pt x="623087" y="105550"/>
                  <a:pt x="634260" y="104374"/>
                  <a:pt x="642796" y="108642"/>
                </a:cubicBezTo>
                <a:cubicBezTo>
                  <a:pt x="712993" y="143741"/>
                  <a:pt x="628852" y="113048"/>
                  <a:pt x="697116" y="135802"/>
                </a:cubicBezTo>
                <a:cubicBezTo>
                  <a:pt x="724277" y="176543"/>
                  <a:pt x="722767" y="189369"/>
                  <a:pt x="760491" y="208230"/>
                </a:cubicBezTo>
                <a:cubicBezTo>
                  <a:pt x="769027" y="212498"/>
                  <a:pt x="778598" y="214265"/>
                  <a:pt x="787651" y="217283"/>
                </a:cubicBezTo>
                <a:cubicBezTo>
                  <a:pt x="805758" y="229354"/>
                  <a:pt x="826584" y="238109"/>
                  <a:pt x="841972" y="253497"/>
                </a:cubicBezTo>
                <a:lnTo>
                  <a:pt x="896293" y="307818"/>
                </a:lnTo>
                <a:cubicBezTo>
                  <a:pt x="905346" y="316871"/>
                  <a:pt x="912800" y="327876"/>
                  <a:pt x="923453" y="334978"/>
                </a:cubicBezTo>
                <a:lnTo>
                  <a:pt x="950613" y="353085"/>
                </a:lnTo>
                <a:cubicBezTo>
                  <a:pt x="956649" y="362139"/>
                  <a:pt x="961754" y="371887"/>
                  <a:pt x="968720" y="380246"/>
                </a:cubicBezTo>
                <a:cubicBezTo>
                  <a:pt x="986746" y="401876"/>
                  <a:pt x="1026910" y="435856"/>
                  <a:pt x="1050202" y="443620"/>
                </a:cubicBezTo>
                <a:lnTo>
                  <a:pt x="1077362" y="452673"/>
                </a:lnTo>
                <a:cubicBezTo>
                  <a:pt x="1080380" y="461727"/>
                  <a:pt x="1082147" y="471298"/>
                  <a:pt x="1086415" y="479834"/>
                </a:cubicBezTo>
                <a:cubicBezTo>
                  <a:pt x="1102569" y="512143"/>
                  <a:pt x="1134853" y="537325"/>
                  <a:pt x="1158843" y="561315"/>
                </a:cubicBezTo>
                <a:lnTo>
                  <a:pt x="1186004" y="588475"/>
                </a:lnTo>
                <a:cubicBezTo>
                  <a:pt x="1192040" y="600546"/>
                  <a:pt x="1195680" y="614150"/>
                  <a:pt x="1204111" y="624689"/>
                </a:cubicBezTo>
                <a:cubicBezTo>
                  <a:pt x="1220107" y="644685"/>
                  <a:pt x="1258431" y="679010"/>
                  <a:pt x="1258431" y="679010"/>
                </a:cubicBezTo>
                <a:cubicBezTo>
                  <a:pt x="1281091" y="769643"/>
                  <a:pt x="1247021" y="676653"/>
                  <a:pt x="1294645" y="724277"/>
                </a:cubicBezTo>
                <a:cubicBezTo>
                  <a:pt x="1310033" y="739665"/>
                  <a:pt x="1318788" y="760491"/>
                  <a:pt x="1330859" y="778598"/>
                </a:cubicBezTo>
                <a:lnTo>
                  <a:pt x="1348966" y="805759"/>
                </a:lnTo>
                <a:cubicBezTo>
                  <a:pt x="1370492" y="870340"/>
                  <a:pt x="1339968" y="792261"/>
                  <a:pt x="1385180" y="860079"/>
                </a:cubicBezTo>
                <a:cubicBezTo>
                  <a:pt x="1390474" y="868020"/>
                  <a:pt x="1389965" y="878704"/>
                  <a:pt x="1394233" y="887240"/>
                </a:cubicBezTo>
                <a:cubicBezTo>
                  <a:pt x="1399099" y="896972"/>
                  <a:pt x="1407474" y="904668"/>
                  <a:pt x="1412340" y="914400"/>
                </a:cubicBezTo>
                <a:cubicBezTo>
                  <a:pt x="1416608" y="922936"/>
                  <a:pt x="1417126" y="933025"/>
                  <a:pt x="1421394" y="941561"/>
                </a:cubicBezTo>
                <a:cubicBezTo>
                  <a:pt x="1426260" y="951293"/>
                  <a:pt x="1434103" y="959274"/>
                  <a:pt x="1439501" y="968721"/>
                </a:cubicBezTo>
                <a:cubicBezTo>
                  <a:pt x="1446197" y="980439"/>
                  <a:pt x="1450912" y="993217"/>
                  <a:pt x="1457608" y="1004935"/>
                </a:cubicBezTo>
                <a:cubicBezTo>
                  <a:pt x="1463006" y="1014382"/>
                  <a:pt x="1470848" y="1022363"/>
                  <a:pt x="1475714" y="1032095"/>
                </a:cubicBezTo>
                <a:cubicBezTo>
                  <a:pt x="1479982" y="1040631"/>
                  <a:pt x="1480133" y="1050914"/>
                  <a:pt x="1484768" y="1059256"/>
                </a:cubicBezTo>
                <a:cubicBezTo>
                  <a:pt x="1495337" y="1078279"/>
                  <a:pt x="1508911" y="1095469"/>
                  <a:pt x="1520982" y="1113576"/>
                </a:cubicBezTo>
                <a:lnTo>
                  <a:pt x="1539089" y="1140737"/>
                </a:lnTo>
                <a:cubicBezTo>
                  <a:pt x="1560637" y="1205380"/>
                  <a:pt x="1541315" y="1184471"/>
                  <a:pt x="1584356" y="1213165"/>
                </a:cubicBezTo>
                <a:cubicBezTo>
                  <a:pt x="1636251" y="1291006"/>
                  <a:pt x="1567150" y="1199399"/>
                  <a:pt x="1629623" y="1249378"/>
                </a:cubicBezTo>
                <a:cubicBezTo>
                  <a:pt x="1638120" y="1256175"/>
                  <a:pt x="1639233" y="1269742"/>
                  <a:pt x="1647730" y="1276539"/>
                </a:cubicBezTo>
                <a:cubicBezTo>
                  <a:pt x="1655182" y="1282501"/>
                  <a:pt x="1666708" y="1280682"/>
                  <a:pt x="1674891" y="1285592"/>
                </a:cubicBezTo>
                <a:cubicBezTo>
                  <a:pt x="1682210" y="1289983"/>
                  <a:pt x="1686962" y="1297663"/>
                  <a:pt x="1692998" y="1303699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Полилиния 17"/>
          <p:cNvSpPr/>
          <p:nvPr/>
        </p:nvSpPr>
        <p:spPr>
          <a:xfrm>
            <a:off x="4662535" y="4300396"/>
            <a:ext cx="1213164" cy="334978"/>
          </a:xfrm>
          <a:custGeom>
            <a:avLst/>
            <a:gdLst>
              <a:gd name="connsiteX0" fmla="*/ 0 w 1213164"/>
              <a:gd name="connsiteY0" fmla="*/ 0 h 334978"/>
              <a:gd name="connsiteX1" fmla="*/ 117695 w 1213164"/>
              <a:gd name="connsiteY1" fmla="*/ 63374 h 334978"/>
              <a:gd name="connsiteX2" fmla="*/ 144855 w 1213164"/>
              <a:gd name="connsiteY2" fmla="*/ 72428 h 334978"/>
              <a:gd name="connsiteX3" fmla="*/ 199176 w 1213164"/>
              <a:gd name="connsiteY3" fmla="*/ 99588 h 334978"/>
              <a:gd name="connsiteX4" fmla="*/ 226336 w 1213164"/>
              <a:gd name="connsiteY4" fmla="*/ 117695 h 334978"/>
              <a:gd name="connsiteX5" fmla="*/ 280657 w 1213164"/>
              <a:gd name="connsiteY5" fmla="*/ 162962 h 334978"/>
              <a:gd name="connsiteX6" fmla="*/ 298764 w 1213164"/>
              <a:gd name="connsiteY6" fmla="*/ 190123 h 334978"/>
              <a:gd name="connsiteX7" fmla="*/ 325924 w 1213164"/>
              <a:gd name="connsiteY7" fmla="*/ 199176 h 334978"/>
              <a:gd name="connsiteX8" fmla="*/ 353085 w 1213164"/>
              <a:gd name="connsiteY8" fmla="*/ 217283 h 334978"/>
              <a:gd name="connsiteX9" fmla="*/ 380245 w 1213164"/>
              <a:gd name="connsiteY9" fmla="*/ 226337 h 334978"/>
              <a:gd name="connsiteX10" fmla="*/ 407406 w 1213164"/>
              <a:gd name="connsiteY10" fmla="*/ 244444 h 334978"/>
              <a:gd name="connsiteX11" fmla="*/ 479833 w 1213164"/>
              <a:gd name="connsiteY11" fmla="*/ 262551 h 334978"/>
              <a:gd name="connsiteX12" fmla="*/ 534154 w 1213164"/>
              <a:gd name="connsiteY12" fmla="*/ 280657 h 334978"/>
              <a:gd name="connsiteX13" fmla="*/ 561315 w 1213164"/>
              <a:gd name="connsiteY13" fmla="*/ 289711 h 334978"/>
              <a:gd name="connsiteX14" fmla="*/ 633742 w 1213164"/>
              <a:gd name="connsiteY14" fmla="*/ 307818 h 334978"/>
              <a:gd name="connsiteX15" fmla="*/ 669956 w 1213164"/>
              <a:gd name="connsiteY15" fmla="*/ 316871 h 334978"/>
              <a:gd name="connsiteX16" fmla="*/ 778598 w 1213164"/>
              <a:gd name="connsiteY16" fmla="*/ 334978 h 334978"/>
              <a:gd name="connsiteX17" fmla="*/ 968720 w 1213164"/>
              <a:gd name="connsiteY17" fmla="*/ 325925 h 334978"/>
              <a:gd name="connsiteX18" fmla="*/ 1023041 w 1213164"/>
              <a:gd name="connsiteY18" fmla="*/ 307818 h 334978"/>
              <a:gd name="connsiteX19" fmla="*/ 1077362 w 1213164"/>
              <a:gd name="connsiteY19" fmla="*/ 280657 h 334978"/>
              <a:gd name="connsiteX20" fmla="*/ 1131683 w 1213164"/>
              <a:gd name="connsiteY20" fmla="*/ 253497 h 334978"/>
              <a:gd name="connsiteX21" fmla="*/ 1176950 w 1213164"/>
              <a:gd name="connsiteY21" fmla="*/ 217283 h 334978"/>
              <a:gd name="connsiteX22" fmla="*/ 1213164 w 1213164"/>
              <a:gd name="connsiteY22" fmla="*/ 199176 h 33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3164" h="334978">
                <a:moveTo>
                  <a:pt x="0" y="0"/>
                </a:moveTo>
                <a:cubicBezTo>
                  <a:pt x="32491" y="19494"/>
                  <a:pt x="84630" y="52352"/>
                  <a:pt x="117695" y="63374"/>
                </a:cubicBezTo>
                <a:cubicBezTo>
                  <a:pt x="126748" y="66392"/>
                  <a:pt x="136319" y="68160"/>
                  <a:pt x="144855" y="72428"/>
                </a:cubicBezTo>
                <a:cubicBezTo>
                  <a:pt x="215046" y="107525"/>
                  <a:pt x="130916" y="76836"/>
                  <a:pt x="199176" y="99588"/>
                </a:cubicBezTo>
                <a:cubicBezTo>
                  <a:pt x="208229" y="105624"/>
                  <a:pt x="217977" y="110729"/>
                  <a:pt x="226336" y="117695"/>
                </a:cubicBezTo>
                <a:cubicBezTo>
                  <a:pt x="296045" y="175785"/>
                  <a:pt x="213224" y="118006"/>
                  <a:pt x="280657" y="162962"/>
                </a:cubicBezTo>
                <a:cubicBezTo>
                  <a:pt x="286693" y="172016"/>
                  <a:pt x="290267" y="183326"/>
                  <a:pt x="298764" y="190123"/>
                </a:cubicBezTo>
                <a:cubicBezTo>
                  <a:pt x="306216" y="196085"/>
                  <a:pt x="317388" y="194908"/>
                  <a:pt x="325924" y="199176"/>
                </a:cubicBezTo>
                <a:cubicBezTo>
                  <a:pt x="335656" y="204042"/>
                  <a:pt x="343353" y="212417"/>
                  <a:pt x="353085" y="217283"/>
                </a:cubicBezTo>
                <a:cubicBezTo>
                  <a:pt x="361621" y="221551"/>
                  <a:pt x="371709" y="222069"/>
                  <a:pt x="380245" y="226337"/>
                </a:cubicBezTo>
                <a:cubicBezTo>
                  <a:pt x="389977" y="231203"/>
                  <a:pt x="397180" y="240725"/>
                  <a:pt x="407406" y="244444"/>
                </a:cubicBezTo>
                <a:cubicBezTo>
                  <a:pt x="430793" y="252948"/>
                  <a:pt x="456225" y="254682"/>
                  <a:pt x="479833" y="262551"/>
                </a:cubicBezTo>
                <a:lnTo>
                  <a:pt x="534154" y="280657"/>
                </a:lnTo>
                <a:cubicBezTo>
                  <a:pt x="543208" y="283675"/>
                  <a:pt x="552057" y="287396"/>
                  <a:pt x="561315" y="289711"/>
                </a:cubicBezTo>
                <a:lnTo>
                  <a:pt x="633742" y="307818"/>
                </a:lnTo>
                <a:cubicBezTo>
                  <a:pt x="645813" y="310836"/>
                  <a:pt x="657755" y="314431"/>
                  <a:pt x="669956" y="316871"/>
                </a:cubicBezTo>
                <a:cubicBezTo>
                  <a:pt x="736148" y="330110"/>
                  <a:pt x="699990" y="323749"/>
                  <a:pt x="778598" y="334978"/>
                </a:cubicBezTo>
                <a:cubicBezTo>
                  <a:pt x="841972" y="331960"/>
                  <a:pt x="905662" y="332931"/>
                  <a:pt x="968720" y="325925"/>
                </a:cubicBezTo>
                <a:cubicBezTo>
                  <a:pt x="987690" y="323817"/>
                  <a:pt x="1023041" y="307818"/>
                  <a:pt x="1023041" y="307818"/>
                </a:cubicBezTo>
                <a:cubicBezTo>
                  <a:pt x="1100877" y="255928"/>
                  <a:pt x="1002399" y="318138"/>
                  <a:pt x="1077362" y="280657"/>
                </a:cubicBezTo>
                <a:cubicBezTo>
                  <a:pt x="1147561" y="245558"/>
                  <a:pt x="1063415" y="276254"/>
                  <a:pt x="1131683" y="253497"/>
                </a:cubicBezTo>
                <a:cubicBezTo>
                  <a:pt x="1162206" y="207713"/>
                  <a:pt x="1133221" y="239148"/>
                  <a:pt x="1176950" y="217283"/>
                </a:cubicBezTo>
                <a:cubicBezTo>
                  <a:pt x="1216511" y="197502"/>
                  <a:pt x="1190487" y="199176"/>
                  <a:pt x="1213164" y="199176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9" name="Полилиния 18"/>
          <p:cNvSpPr/>
          <p:nvPr/>
        </p:nvSpPr>
        <p:spPr>
          <a:xfrm>
            <a:off x="4453822" y="3160450"/>
            <a:ext cx="1716159" cy="1313896"/>
          </a:xfrm>
          <a:custGeom>
            <a:avLst/>
            <a:gdLst>
              <a:gd name="connsiteX0" fmla="*/ 1467584 w 1716159"/>
              <a:gd name="connsiteY0" fmla="*/ 1313896 h 1313896"/>
              <a:gd name="connsiteX1" fmla="*/ 1494217 w 1716159"/>
              <a:gd name="connsiteY1" fmla="*/ 1269507 h 1313896"/>
              <a:gd name="connsiteX2" fmla="*/ 1503095 w 1716159"/>
              <a:gd name="connsiteY2" fmla="*/ 1242874 h 1313896"/>
              <a:gd name="connsiteX3" fmla="*/ 1556361 w 1716159"/>
              <a:gd name="connsiteY3" fmla="*/ 1225119 h 1313896"/>
              <a:gd name="connsiteX4" fmla="*/ 1582994 w 1716159"/>
              <a:gd name="connsiteY4" fmla="*/ 1216241 h 1313896"/>
              <a:gd name="connsiteX5" fmla="*/ 1636260 w 1716159"/>
              <a:gd name="connsiteY5" fmla="*/ 1180731 h 1313896"/>
              <a:gd name="connsiteX6" fmla="*/ 1654015 w 1716159"/>
              <a:gd name="connsiteY6" fmla="*/ 1154098 h 1313896"/>
              <a:gd name="connsiteX7" fmla="*/ 1689526 w 1716159"/>
              <a:gd name="connsiteY7" fmla="*/ 1083076 h 1313896"/>
              <a:gd name="connsiteX8" fmla="*/ 1716159 w 1716159"/>
              <a:gd name="connsiteY8" fmla="*/ 985422 h 1313896"/>
              <a:gd name="connsiteX9" fmla="*/ 1707281 w 1716159"/>
              <a:gd name="connsiteY9" fmla="*/ 701336 h 1313896"/>
              <a:gd name="connsiteX10" fmla="*/ 1680648 w 1716159"/>
              <a:gd name="connsiteY10" fmla="*/ 674703 h 1313896"/>
              <a:gd name="connsiteX11" fmla="*/ 1627382 w 1716159"/>
              <a:gd name="connsiteY11" fmla="*/ 639193 h 1313896"/>
              <a:gd name="connsiteX12" fmla="*/ 1547483 w 1716159"/>
              <a:gd name="connsiteY12" fmla="*/ 603682 h 1313896"/>
              <a:gd name="connsiteX13" fmla="*/ 1520850 w 1716159"/>
              <a:gd name="connsiteY13" fmla="*/ 577049 h 1313896"/>
              <a:gd name="connsiteX14" fmla="*/ 1494217 w 1716159"/>
              <a:gd name="connsiteY14" fmla="*/ 568171 h 1313896"/>
              <a:gd name="connsiteX15" fmla="*/ 1432073 w 1716159"/>
              <a:gd name="connsiteY15" fmla="*/ 550416 h 1313896"/>
              <a:gd name="connsiteX16" fmla="*/ 1405440 w 1716159"/>
              <a:gd name="connsiteY16" fmla="*/ 532661 h 1313896"/>
              <a:gd name="connsiteX17" fmla="*/ 1343296 w 1716159"/>
              <a:gd name="connsiteY17" fmla="*/ 514905 h 1313896"/>
              <a:gd name="connsiteX18" fmla="*/ 1316663 w 1716159"/>
              <a:gd name="connsiteY18" fmla="*/ 506028 h 1313896"/>
              <a:gd name="connsiteX19" fmla="*/ 1272275 w 1716159"/>
              <a:gd name="connsiteY19" fmla="*/ 497150 h 1313896"/>
              <a:gd name="connsiteX20" fmla="*/ 1245642 w 1716159"/>
              <a:gd name="connsiteY20" fmla="*/ 488272 h 1313896"/>
              <a:gd name="connsiteX21" fmla="*/ 1165743 w 1716159"/>
              <a:gd name="connsiteY21" fmla="*/ 479395 h 1313896"/>
              <a:gd name="connsiteX22" fmla="*/ 997067 w 1716159"/>
              <a:gd name="connsiteY22" fmla="*/ 452762 h 1313896"/>
              <a:gd name="connsiteX23" fmla="*/ 775126 w 1716159"/>
              <a:gd name="connsiteY23" fmla="*/ 435006 h 1313896"/>
              <a:gd name="connsiteX24" fmla="*/ 748493 w 1716159"/>
              <a:gd name="connsiteY24" fmla="*/ 426129 h 1313896"/>
              <a:gd name="connsiteX25" fmla="*/ 482162 w 1716159"/>
              <a:gd name="connsiteY25" fmla="*/ 408373 h 1313896"/>
              <a:gd name="connsiteX26" fmla="*/ 393386 w 1716159"/>
              <a:gd name="connsiteY26" fmla="*/ 390618 h 1313896"/>
              <a:gd name="connsiteX27" fmla="*/ 295731 w 1716159"/>
              <a:gd name="connsiteY27" fmla="*/ 363985 h 1313896"/>
              <a:gd name="connsiteX28" fmla="*/ 269098 w 1716159"/>
              <a:gd name="connsiteY28" fmla="*/ 355107 h 1313896"/>
              <a:gd name="connsiteX29" fmla="*/ 215832 w 1716159"/>
              <a:gd name="connsiteY29" fmla="*/ 319597 h 1313896"/>
              <a:gd name="connsiteX30" fmla="*/ 162566 w 1716159"/>
              <a:gd name="connsiteY30" fmla="*/ 257453 h 1313896"/>
              <a:gd name="connsiteX31" fmla="*/ 135933 w 1716159"/>
              <a:gd name="connsiteY31" fmla="*/ 239698 h 1313896"/>
              <a:gd name="connsiteX32" fmla="*/ 91545 w 1716159"/>
              <a:gd name="connsiteY32" fmla="*/ 204187 h 1313896"/>
              <a:gd name="connsiteX33" fmla="*/ 82667 w 1716159"/>
              <a:gd name="connsiteY33" fmla="*/ 177554 h 1313896"/>
              <a:gd name="connsiteX34" fmla="*/ 38279 w 1716159"/>
              <a:gd name="connsiteY34" fmla="*/ 124288 h 1313896"/>
              <a:gd name="connsiteX35" fmla="*/ 29401 w 1716159"/>
              <a:gd name="connsiteY35" fmla="*/ 97655 h 1313896"/>
              <a:gd name="connsiteX36" fmla="*/ 2768 w 1716159"/>
              <a:gd name="connsiteY36" fmla="*/ 71022 h 1313896"/>
              <a:gd name="connsiteX37" fmla="*/ 2768 w 1716159"/>
              <a:gd name="connsiteY37" fmla="*/ 0 h 131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6159" h="1313896">
                <a:moveTo>
                  <a:pt x="1467584" y="1313896"/>
                </a:moveTo>
                <a:cubicBezTo>
                  <a:pt x="1476462" y="1299100"/>
                  <a:pt x="1486500" y="1284941"/>
                  <a:pt x="1494217" y="1269507"/>
                </a:cubicBezTo>
                <a:cubicBezTo>
                  <a:pt x="1498402" y="1261137"/>
                  <a:pt x="1495480" y="1248313"/>
                  <a:pt x="1503095" y="1242874"/>
                </a:cubicBezTo>
                <a:cubicBezTo>
                  <a:pt x="1518325" y="1231996"/>
                  <a:pt x="1538606" y="1231037"/>
                  <a:pt x="1556361" y="1225119"/>
                </a:cubicBezTo>
                <a:cubicBezTo>
                  <a:pt x="1565239" y="1222160"/>
                  <a:pt x="1575208" y="1221432"/>
                  <a:pt x="1582994" y="1216241"/>
                </a:cubicBezTo>
                <a:lnTo>
                  <a:pt x="1636260" y="1180731"/>
                </a:lnTo>
                <a:cubicBezTo>
                  <a:pt x="1642178" y="1171853"/>
                  <a:pt x="1649682" y="1163848"/>
                  <a:pt x="1654015" y="1154098"/>
                </a:cubicBezTo>
                <a:cubicBezTo>
                  <a:pt x="1686658" y="1080650"/>
                  <a:pt x="1653061" y="1119541"/>
                  <a:pt x="1689526" y="1083076"/>
                </a:cubicBezTo>
                <a:cubicBezTo>
                  <a:pt x="1712052" y="1015495"/>
                  <a:pt x="1703610" y="1048162"/>
                  <a:pt x="1716159" y="985422"/>
                </a:cubicBezTo>
                <a:cubicBezTo>
                  <a:pt x="1713200" y="890727"/>
                  <a:pt x="1718039" y="795465"/>
                  <a:pt x="1707281" y="701336"/>
                </a:cubicBezTo>
                <a:cubicBezTo>
                  <a:pt x="1705855" y="688862"/>
                  <a:pt x="1690558" y="682411"/>
                  <a:pt x="1680648" y="674703"/>
                </a:cubicBezTo>
                <a:cubicBezTo>
                  <a:pt x="1663804" y="661602"/>
                  <a:pt x="1647626" y="645941"/>
                  <a:pt x="1627382" y="639193"/>
                </a:cubicBezTo>
                <a:cubicBezTo>
                  <a:pt x="1588674" y="626290"/>
                  <a:pt x="1575619" y="627129"/>
                  <a:pt x="1547483" y="603682"/>
                </a:cubicBezTo>
                <a:cubicBezTo>
                  <a:pt x="1537838" y="595645"/>
                  <a:pt x="1531296" y="584013"/>
                  <a:pt x="1520850" y="577049"/>
                </a:cubicBezTo>
                <a:cubicBezTo>
                  <a:pt x="1513064" y="571858"/>
                  <a:pt x="1503215" y="570742"/>
                  <a:pt x="1494217" y="568171"/>
                </a:cubicBezTo>
                <a:cubicBezTo>
                  <a:pt x="1480936" y="564376"/>
                  <a:pt x="1446269" y="557514"/>
                  <a:pt x="1432073" y="550416"/>
                </a:cubicBezTo>
                <a:cubicBezTo>
                  <a:pt x="1422530" y="545644"/>
                  <a:pt x="1414983" y="537433"/>
                  <a:pt x="1405440" y="532661"/>
                </a:cubicBezTo>
                <a:cubicBezTo>
                  <a:pt x="1391249" y="525565"/>
                  <a:pt x="1356571" y="518698"/>
                  <a:pt x="1343296" y="514905"/>
                </a:cubicBezTo>
                <a:cubicBezTo>
                  <a:pt x="1334298" y="512334"/>
                  <a:pt x="1325741" y="508298"/>
                  <a:pt x="1316663" y="506028"/>
                </a:cubicBezTo>
                <a:cubicBezTo>
                  <a:pt x="1302024" y="502368"/>
                  <a:pt x="1286913" y="500810"/>
                  <a:pt x="1272275" y="497150"/>
                </a:cubicBezTo>
                <a:cubicBezTo>
                  <a:pt x="1263197" y="494880"/>
                  <a:pt x="1254873" y="489810"/>
                  <a:pt x="1245642" y="488272"/>
                </a:cubicBezTo>
                <a:cubicBezTo>
                  <a:pt x="1219210" y="483867"/>
                  <a:pt x="1192271" y="483185"/>
                  <a:pt x="1165743" y="479395"/>
                </a:cubicBezTo>
                <a:cubicBezTo>
                  <a:pt x="1069752" y="465682"/>
                  <a:pt x="1165596" y="463295"/>
                  <a:pt x="997067" y="452762"/>
                </a:cubicBezTo>
                <a:cubicBezTo>
                  <a:pt x="828280" y="442212"/>
                  <a:pt x="902175" y="449123"/>
                  <a:pt x="775126" y="435006"/>
                </a:cubicBezTo>
                <a:cubicBezTo>
                  <a:pt x="766248" y="432047"/>
                  <a:pt x="757628" y="428159"/>
                  <a:pt x="748493" y="426129"/>
                </a:cubicBezTo>
                <a:cubicBezTo>
                  <a:pt x="663069" y="407146"/>
                  <a:pt x="563316" y="411755"/>
                  <a:pt x="482162" y="408373"/>
                </a:cubicBezTo>
                <a:cubicBezTo>
                  <a:pt x="431115" y="391359"/>
                  <a:pt x="474995" y="404220"/>
                  <a:pt x="393386" y="390618"/>
                </a:cubicBezTo>
                <a:cubicBezTo>
                  <a:pt x="343195" y="382252"/>
                  <a:pt x="347746" y="381323"/>
                  <a:pt x="295731" y="363985"/>
                </a:cubicBezTo>
                <a:cubicBezTo>
                  <a:pt x="286853" y="361026"/>
                  <a:pt x="276884" y="360298"/>
                  <a:pt x="269098" y="355107"/>
                </a:cubicBezTo>
                <a:lnTo>
                  <a:pt x="215832" y="319597"/>
                </a:lnTo>
                <a:cubicBezTo>
                  <a:pt x="199768" y="295501"/>
                  <a:pt x="188400" y="274675"/>
                  <a:pt x="162566" y="257453"/>
                </a:cubicBezTo>
                <a:cubicBezTo>
                  <a:pt x="153688" y="251535"/>
                  <a:pt x="144264" y="246363"/>
                  <a:pt x="135933" y="239698"/>
                </a:cubicBezTo>
                <a:cubicBezTo>
                  <a:pt x="72684" y="189098"/>
                  <a:pt x="173518" y="258835"/>
                  <a:pt x="91545" y="204187"/>
                </a:cubicBezTo>
                <a:cubicBezTo>
                  <a:pt x="88586" y="195309"/>
                  <a:pt x="87858" y="185340"/>
                  <a:pt x="82667" y="177554"/>
                </a:cubicBezTo>
                <a:cubicBezTo>
                  <a:pt x="43399" y="118652"/>
                  <a:pt x="67325" y="182379"/>
                  <a:pt x="38279" y="124288"/>
                </a:cubicBezTo>
                <a:cubicBezTo>
                  <a:pt x="34094" y="115918"/>
                  <a:pt x="34592" y="105441"/>
                  <a:pt x="29401" y="97655"/>
                </a:cubicBezTo>
                <a:cubicBezTo>
                  <a:pt x="22437" y="87209"/>
                  <a:pt x="6071" y="83135"/>
                  <a:pt x="2768" y="71022"/>
                </a:cubicBezTo>
                <a:cubicBezTo>
                  <a:pt x="-3461" y="48182"/>
                  <a:pt x="2768" y="23674"/>
                  <a:pt x="2768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5" name="Управляющая кнопка: далее 24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00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72 -0.07749 C 0.0632 -0.08397 0.06458 -0.0923 0.06163 -0.09715 C 0.05972 -0.10039 0.05833 -0.09947 0.0559 -0.10109 C 0.05382 -0.10247 0.05191 -0.10456 0.05 -0.10641 C 0.04931 -0.10687 0.04306 -0.10872 0.04236 -0.10895 C 0.03403 -0.11196 0.02483 -0.11982 0.02188 -0.13116 C 0.02222 -0.13578 0.02188 -0.14018 0.02292 -0.14434 C 0.02326 -0.14573 0.025 -0.14619 0.02587 -0.14689 C 0.02899 -0.15059 0.03142 -0.15452 0.03542 -0.15614 C 0.0408 -0.16331 0.05017 -0.15938 0.05677 -0.15892 C 0.05903 -0.15683 0.06163 -0.15591 0.06372 -0.1536 C 0.06719 -0.14966 0.07049 -0.14342 0.07431 -0.14041 C 0.07604 -0.13902 0.0783 -0.13902 0.08021 -0.13787 C 0.09184 -0.13093 0.07726 -0.13925 0.08698 -0.13255 C 0.09167 -0.12931 0.09705 -0.12861 0.10156 -0.12468 C 0.10851 -0.11011 0.09774 -0.13185 0.10642 -0.11682 C 0.1125 -0.10571 0.10729 -0.11173 0.1132 -0.10641 C 0.11892 -0.09438 0.12257 -0.09276 0.13125 -0.08651 C 0.13403 -0.08466 0.13733 -0.08119 0.13993 -0.08004 C 0.14844 -0.07633 0.15781 -0.07819 0.16649 -0.07749 C 0.17396 -0.07819 0.18142 -0.0768 0.18785 -0.08258 C 0.18976 -0.08975 0.19063 -0.096 0.19184 -0.10363 C 0.19132 -0.12167 0.19115 -0.13972 0.19063 -0.15753 C 0.19045 -0.16401 0.18524 -0.17812 0.18073 -0.17997 C 0.17778 -0.18644 0.17847 -0.18829 0.17326 -0.19292 C 0.17101 -0.20194 0.17396 -0.19292 0.16927 -0.19824 C 0.16267 -0.20541 0.1724 -0.19986 0.16458 -0.20356 C 0.15903 -0.21096 0.15139 -0.21582 0.14427 -0.21929 C 0.14184 -0.22045 0.13941 -0.22045 0.13733 -0.22184 C 0.1276 -0.22831 0.11597 -0.23155 0.10521 -0.23363 C 0.09306 -0.23965 0.07934 -0.23849 0.06649 -0.23918 C 0.05504 -0.23872 0.03958 -0.24034 0.02674 -0.23641 C 0.02153 -0.23479 0.01632 -0.23225 0.01129 -0.22993 C 0.0092 -0.22901 0.00538 -0.22716 0.00538 -0.22692 C -0.01146 -0.22762 -0.0283 -0.22762 -0.04514 -0.22854 C -0.05104 -0.22878 -0.05521 -0.24173 -0.05972 -0.24566 C -0.06146 -0.25376 -0.06805 -0.257 -0.07135 -0.26394 C -0.07274 -0.27064 -0.07344 -0.27735 -0.07517 -0.28383 C -0.07621 -0.3021 -0.08264 -0.34143 -0.07031 -0.35207 C -0.06424 -0.3641 -0.05278 -0.36965 -0.04323 -0.37451 C -0.03993 -0.37844 -0.03628 -0.37844 -0.03246 -0.38098 C -0.02691 -0.38469 -0.02205 -0.38746 -0.01597 -0.38885 C -0.00087 -0.38816 0.00955 -0.38839 0.02292 -0.38353 C 0.02743 -0.3796 0.03125 -0.37358 0.03646 -0.37196 C 0.03785 -0.36965 0.03872 -0.36687 0.04028 -0.36525 C 0.04201 -0.3634 0.04427 -0.36294 0.04618 -0.36132 C 0.04688 -0.35993 0.04722 -0.35855 0.04809 -0.35739 C 0.04896 -0.35623 0.05035 -0.35577 0.05104 -0.35461 C 0.05174 -0.35346 0.05156 -0.35184 0.05208 -0.35068 C 0.05365 -0.34744 0.05833 -0.34235 0.06076 -0.34004 C 0.0632 -0.33796 0.06649 -0.33819 0.06945 -0.3375 C 0.07604 -0.33565 0.08247 -0.33241 0.08889 -0.32986 C 0.09583 -0.31922 0.1059 -0.31483 0.11597 -0.31274 C 0.12188 -0.31321 0.1276 -0.31274 0.13333 -0.31413 C 0.13507 -0.3146 0.13663 -0.31945 0.13802 -0.32061 C 0.14132 -0.32315 0.14653 -0.32385 0.15 -0.3257 C 0.15052 -0.32686 0.15122 -0.32778 0.15191 -0.32847 C 0.15295 -0.32917 0.15399 -0.32894 0.15469 -0.32986 C 0.15729 -0.33264 0.15868 -0.33611 0.16146 -0.33888 C 0.16406 -0.34397 0.1651 -0.34952 0.16736 -0.35461 C 0.16649 -0.3715 0.16458 -0.38792 0.16337 -0.40458 C 0.16406 -0.41291 0.1625 -0.42031 0.1684 -0.42308 C 0.16927 -0.42771 0.17118 -0.43002 0.17205 -0.43488 C 0.17188 -0.44113 0.17118 -0.44992 0.16927 -0.45593 C 0.16806 -0.46033 0.16649 -0.46333 0.16528 -0.46773 C 0.16667 -0.48971 0.16927 -0.50104 0.18594 -0.50729 C 0.20399 -0.50636 0.21146 -0.50682 0.22587 -0.50335 C 0.23403 -0.49896 0.24097 -0.49456 0.24722 -0.486 C 0.25087 -0.48115 0.25365 -0.47305 0.25781 -0.46889 C 0.26458 -0.46195 0.27101 -0.45431 0.2783 -0.44807 C 0.28195 -0.44043 0.28646 -0.43211 0.29184 -0.42679 C 0.29375 -0.41869 0.29861 -0.41499 0.30243 -0.40851 C 0.30451 -0.40504 0.30504 -0.40134 0.30729 -0.39787 C 0.30851 -0.39371 0.30868 -0.3907 0.31129 -0.38769 C 0.31285 -0.38075 0.31129 -0.38607 0.31476 -0.37844 C 0.3184 -0.37219 0.32049 -0.36387 0.32465 -0.35878 C 0.33299 -0.34883 0.34288 -0.33958 0.34913 -0.32709 C 0.35139 -0.31645 0.3474 -0.33148 0.35295 -0.31922 C 0.35851 -0.3065 0.35017 -0.31968 0.3559 -0.31113 C 0.35677 -0.30534 0.3592 -0.30002 0.3625 -0.2954 C 0.36476 -0.28661 0.37483 -0.28545 0.38108 -0.28221 C 0.39879 -0.27342 0.41771 -0.26972 0.4375 -0.26648 C 0.44375 -0.26394 0.4474 -0.26417 0.45365 -0.26532 C 0.45851 -0.26717 0.46406 -0.27134 0.4684 -0.27203 C 0.47031 -0.27226 0.48264 -0.27365 0.48767 -0.27573 C 0.4934 -0.27805 0.49583 -0.28059 0.50035 -0.28522 C 0.50243 -0.28707 0.50642 -0.29031 0.50642 -0.29008 C 0.50695 -0.29169 0.50712 -0.29308 0.50816 -0.29424 C 0.50903 -0.2954 0.51042 -0.29563 0.51094 -0.29678 C 0.51198 -0.29817 0.51163 -0.29979 0.51215 -0.30095 C 0.51389 -0.30604 0.5158 -0.31089 0.51667 -0.31668 C 0.51632 -0.32732 0.51649 -0.34073 0.51493 -0.35207 C 0.50903 -0.38862 0.48559 -0.39695 0.46146 -0.40203 C 0.43958 -0.41314 0.41302 -0.41707 0.38993 -0.4217 C 0.38385 -0.42447 0.37951 -0.42725 0.37413 -0.43234 C 0.37292 -0.43373 0.37083 -0.43373 0.36927 -0.43488 C 0.36146 -0.44043 0.35451 -0.44645 0.34722 -0.45316 C 0.34236 -0.46241 0.34254 -0.4594 0.33611 -0.4638 C 0.32587 -0.47143 0.3342 -0.46704 0.32778 -0.47027 C 0.325 -0.47999 0.32865 -0.46796 0.32379 -0.47837 C 0.32049 -0.48508 0.32118 -0.49433 0.31684 -0.50058 C 0.31389 -0.51423 0.30382 -0.52533 0.2967 -0.53481 C 0.28993 -0.5436 0.2849 -0.55679 0.27708 -0.56373 C 0.27396 -0.57044 0.27083 -0.57645 0.26649 -0.582 C 0.26563 -0.58755 0.26476 -0.5901 0.26163 -0.59403 C 0.25938 -0.60352 0.25174 -0.61832 0.24427 -0.62156 C 0.23941 -0.62618 0.23472 -0.63127 0.22969 -0.63613 C 0.22778 -0.63798 0.22379 -0.64122 0.22379 -0.64099 C 0.2217 -0.64562 0.2191 -0.64723 0.21701 -0.65186 C 0.2158 -0.65695 0.21285 -0.65973 0.21129 -0.66482 " pathEditMode="relative" rAng="0" ptsTypes="fffffffffffffffffffffffffffffffffffffffffffffffffffffffffffffffffffffffffffffffffffffffffffffffffffffffffffff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30" y="-293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tw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7" grpId="0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whose pen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19341" y="1354942"/>
            <a:ext cx="392582" cy="304800"/>
          </a:xfrm>
          <a:prstGeom prst="rect">
            <a:avLst/>
          </a:prstGeom>
        </p:spPr>
      </p:pic>
      <p:pic>
        <p:nvPicPr>
          <p:cNvPr id="20" name="books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14683" y="1230846"/>
            <a:ext cx="388345" cy="3048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738" b="72756" l="3130" r="980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52" b="27342"/>
          <a:stretch/>
        </p:blipFill>
        <p:spPr>
          <a:xfrm>
            <a:off x="446571" y="2852936"/>
            <a:ext cx="8252847" cy="32647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6571" y="15487"/>
            <a:ext cx="204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My</a:t>
            </a:r>
            <a:r>
              <a:rPr lang="ru-RU" sz="2800" b="1" i="1" dirty="0">
                <a:solidFill>
                  <a:prstClr val="white"/>
                </a:solidFill>
              </a:rPr>
              <a:t> </a:t>
            </a:r>
            <a:r>
              <a:rPr lang="en-US" sz="2800" b="1" i="1" dirty="0">
                <a:solidFill>
                  <a:prstClr val="white"/>
                </a:solidFill>
              </a:rPr>
              <a:t>teacher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5876" y="8315"/>
            <a:ext cx="244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twin sisters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7505" y="15487"/>
            <a:ext cx="242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My cl</a:t>
            </a:r>
            <a:r>
              <a:rPr lang="fr-FR" sz="2800" b="1" i="1" dirty="0">
                <a:solidFill>
                  <a:prstClr val="white"/>
                </a:solidFill>
              </a:rPr>
              <a:t>assmate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139859"/>
            <a:ext cx="309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They are</a:t>
            </a:r>
            <a:r>
              <a:rPr lang="fr-FR" sz="2800" b="1" i="1" dirty="0">
                <a:solidFill>
                  <a:prstClr val="white"/>
                </a:solidFill>
              </a:rPr>
              <a:t> my twin sisters</a:t>
            </a:r>
            <a:r>
              <a:rPr lang="fr-FR" sz="2800" b="1" i="1" dirty="0">
                <a:solidFill>
                  <a:srgbClr val="FE00FE"/>
                </a:solidFill>
              </a:rPr>
              <a:t>’ </a:t>
            </a:r>
            <a:r>
              <a:rPr lang="fr-FR" sz="2800" b="1" i="1" dirty="0">
                <a:solidFill>
                  <a:prstClr val="white"/>
                </a:solidFill>
              </a:rPr>
              <a:t>books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83" y="6117707"/>
            <a:ext cx="908757" cy="55165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65" y="1350760"/>
            <a:ext cx="1152128" cy="84649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80" y="6156346"/>
            <a:ext cx="1080248" cy="36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74" b="99126" l="0" r="100000">
                        <a14:foregroundMark x1="27774" y1="32594" x2="27774" y2="37164"/>
                        <a14:foregroundMark x1="76070" y1="33737" x2="79043" y2="34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0" y="269925"/>
            <a:ext cx="2194346" cy="208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1013" r="92911">
                        <a14:foregroundMark x1="38481" y1="23477" x2="45823" y2="25127"/>
                        <a14:foregroundMark x1="62278" y1="22716" x2="66835" y2="25888"/>
                        <a14:foregroundMark x1="7848" y1="96954" x2="34177" y2="94289"/>
                        <a14:foregroundMark x1="60000" y1="95558" x2="59494" y2="9835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94" y="434343"/>
            <a:ext cx="1391935" cy="189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32" descr="C:\Documents and Settings\vanda\Ambiente de trabalho\Nova pasta\000803_1071_1207_vuvv.wmf"/>
          <p:cNvPicPr/>
          <p:nvPr/>
        </p:nvPicPr>
        <p:blipFill>
          <a:blip r:embed="rId23" cstate="print">
            <a:lum contrast="20000"/>
          </a:blip>
          <a:srcRect/>
          <a:stretch>
            <a:fillRect/>
          </a:stretch>
        </p:blipFill>
        <p:spPr bwMode="auto">
          <a:xfrm>
            <a:off x="445253" y="459436"/>
            <a:ext cx="1909122" cy="1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2139859"/>
            <a:ext cx="288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prstClr val="white"/>
                </a:solidFill>
              </a:rPr>
              <a:t>It</a:t>
            </a:r>
            <a:r>
              <a:rPr lang="fr-FR" sz="2800" b="1" i="1" dirty="0">
                <a:solidFill>
                  <a:prstClr val="white"/>
                </a:solidFill>
              </a:rPr>
              <a:t>’s my teacher</a:t>
            </a:r>
            <a:r>
              <a:rPr lang="fr-FR" sz="2800" b="1" i="1" dirty="0">
                <a:solidFill>
                  <a:srgbClr val="FE00FE"/>
                </a:solidFill>
              </a:rPr>
              <a:t>’s </a:t>
            </a:r>
          </a:p>
          <a:p>
            <a:pPr algn="ctr"/>
            <a:r>
              <a:rPr lang="fr-FR" sz="2800" b="1" i="1" dirty="0">
                <a:solidFill>
                  <a:prstClr val="white"/>
                </a:solidFill>
              </a:rPr>
              <a:t>pen.</a:t>
            </a:r>
            <a:endParaRPr lang="ru-RU" sz="2800" b="1" i="1" dirty="0">
              <a:solidFill>
                <a:prstClr val="white"/>
              </a:solidFill>
            </a:endParaRPr>
          </a:p>
        </p:txBody>
      </p:sp>
      <p:sp>
        <p:nvSpPr>
          <p:cNvPr id="25" name="Управляющая кнопка: далее 24">
            <a:hlinkClick r:id="" action="ppaction://hlinkshowjump?jump=nextslide" highlightClick="1"/>
          </p:cNvPr>
          <p:cNvSpPr/>
          <p:nvPr/>
        </p:nvSpPr>
        <p:spPr>
          <a:xfrm>
            <a:off x="8172400" y="6276790"/>
            <a:ext cx="681210" cy="248554"/>
          </a:xfrm>
          <a:prstGeom prst="actionButtonForwardNext">
            <a:avLst/>
          </a:prstGeom>
          <a:solidFill>
            <a:srgbClr val="FE00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3222594" y="5007006"/>
            <a:ext cx="1305018" cy="896644"/>
          </a:xfrm>
          <a:custGeom>
            <a:avLst/>
            <a:gdLst>
              <a:gd name="connsiteX0" fmla="*/ 1287262 w 1305018"/>
              <a:gd name="connsiteY0" fmla="*/ 896644 h 896644"/>
              <a:gd name="connsiteX1" fmla="*/ 1296140 w 1305018"/>
              <a:gd name="connsiteY1" fmla="*/ 816745 h 896644"/>
              <a:gd name="connsiteX2" fmla="*/ 1305018 w 1305018"/>
              <a:gd name="connsiteY2" fmla="*/ 790112 h 896644"/>
              <a:gd name="connsiteX3" fmla="*/ 1296140 w 1305018"/>
              <a:gd name="connsiteY3" fmla="*/ 372862 h 896644"/>
              <a:gd name="connsiteX4" fmla="*/ 1287262 w 1305018"/>
              <a:gd name="connsiteY4" fmla="*/ 346229 h 896644"/>
              <a:gd name="connsiteX5" fmla="*/ 1233996 w 1305018"/>
              <a:gd name="connsiteY5" fmla="*/ 275208 h 896644"/>
              <a:gd name="connsiteX6" fmla="*/ 1198486 w 1305018"/>
              <a:gd name="connsiteY6" fmla="*/ 221942 h 896644"/>
              <a:gd name="connsiteX7" fmla="*/ 1180730 w 1305018"/>
              <a:gd name="connsiteY7" fmla="*/ 168676 h 896644"/>
              <a:gd name="connsiteX8" fmla="*/ 1162975 w 1305018"/>
              <a:gd name="connsiteY8" fmla="*/ 150920 h 896644"/>
              <a:gd name="connsiteX9" fmla="*/ 1100831 w 1305018"/>
              <a:gd name="connsiteY9" fmla="*/ 79899 h 896644"/>
              <a:gd name="connsiteX10" fmla="*/ 1074198 w 1305018"/>
              <a:gd name="connsiteY10" fmla="*/ 71021 h 896644"/>
              <a:gd name="connsiteX11" fmla="*/ 1056443 w 1305018"/>
              <a:gd name="connsiteY11" fmla="*/ 44388 h 896644"/>
              <a:gd name="connsiteX12" fmla="*/ 976544 w 1305018"/>
              <a:gd name="connsiteY12" fmla="*/ 8877 h 896644"/>
              <a:gd name="connsiteX13" fmla="*/ 949911 w 1305018"/>
              <a:gd name="connsiteY13" fmla="*/ 0 h 896644"/>
              <a:gd name="connsiteX14" fmla="*/ 834501 w 1305018"/>
              <a:gd name="connsiteY14" fmla="*/ 8877 h 896644"/>
              <a:gd name="connsiteX15" fmla="*/ 781235 w 1305018"/>
              <a:gd name="connsiteY15" fmla="*/ 26633 h 896644"/>
              <a:gd name="connsiteX16" fmla="*/ 754602 w 1305018"/>
              <a:gd name="connsiteY16" fmla="*/ 35511 h 896644"/>
              <a:gd name="connsiteX17" fmla="*/ 727969 w 1305018"/>
              <a:gd name="connsiteY17" fmla="*/ 53266 h 896644"/>
              <a:gd name="connsiteX18" fmla="*/ 674703 w 1305018"/>
              <a:gd name="connsiteY18" fmla="*/ 71021 h 896644"/>
              <a:gd name="connsiteX19" fmla="*/ 648070 w 1305018"/>
              <a:gd name="connsiteY19" fmla="*/ 79899 h 896644"/>
              <a:gd name="connsiteX20" fmla="*/ 621437 w 1305018"/>
              <a:gd name="connsiteY20" fmla="*/ 88777 h 896644"/>
              <a:gd name="connsiteX21" fmla="*/ 594804 w 1305018"/>
              <a:gd name="connsiteY21" fmla="*/ 97654 h 896644"/>
              <a:gd name="connsiteX22" fmla="*/ 568171 w 1305018"/>
              <a:gd name="connsiteY22" fmla="*/ 115410 h 896644"/>
              <a:gd name="connsiteX23" fmla="*/ 541538 w 1305018"/>
              <a:gd name="connsiteY23" fmla="*/ 124287 h 896644"/>
              <a:gd name="connsiteX24" fmla="*/ 488272 w 1305018"/>
              <a:gd name="connsiteY24" fmla="*/ 159798 h 896644"/>
              <a:gd name="connsiteX25" fmla="*/ 461639 w 1305018"/>
              <a:gd name="connsiteY25" fmla="*/ 168676 h 896644"/>
              <a:gd name="connsiteX26" fmla="*/ 408373 w 1305018"/>
              <a:gd name="connsiteY26" fmla="*/ 204186 h 896644"/>
              <a:gd name="connsiteX27" fmla="*/ 355107 w 1305018"/>
              <a:gd name="connsiteY27" fmla="*/ 221942 h 896644"/>
              <a:gd name="connsiteX28" fmla="*/ 328474 w 1305018"/>
              <a:gd name="connsiteY28" fmla="*/ 230819 h 896644"/>
              <a:gd name="connsiteX29" fmla="*/ 284086 w 1305018"/>
              <a:gd name="connsiteY29" fmla="*/ 257452 h 896644"/>
              <a:gd name="connsiteX30" fmla="*/ 257453 w 1305018"/>
              <a:gd name="connsiteY30" fmla="*/ 275208 h 896644"/>
              <a:gd name="connsiteX31" fmla="*/ 204187 w 1305018"/>
              <a:gd name="connsiteY31" fmla="*/ 292963 h 896644"/>
              <a:gd name="connsiteX32" fmla="*/ 159798 w 1305018"/>
              <a:gd name="connsiteY32" fmla="*/ 319596 h 896644"/>
              <a:gd name="connsiteX33" fmla="*/ 133165 w 1305018"/>
              <a:gd name="connsiteY33" fmla="*/ 337351 h 896644"/>
              <a:gd name="connsiteX34" fmla="*/ 53266 w 1305018"/>
              <a:gd name="connsiteY34" fmla="*/ 372862 h 896644"/>
              <a:gd name="connsiteX35" fmla="*/ 44389 w 1305018"/>
              <a:gd name="connsiteY35" fmla="*/ 399495 h 896644"/>
              <a:gd name="connsiteX36" fmla="*/ 17756 w 1305018"/>
              <a:gd name="connsiteY36" fmla="*/ 408373 h 896644"/>
              <a:gd name="connsiteX37" fmla="*/ 0 w 1305018"/>
              <a:gd name="connsiteY37" fmla="*/ 417250 h 8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05018" h="896644">
                <a:moveTo>
                  <a:pt x="1287262" y="896644"/>
                </a:moveTo>
                <a:cubicBezTo>
                  <a:pt x="1290221" y="870011"/>
                  <a:pt x="1291734" y="843177"/>
                  <a:pt x="1296140" y="816745"/>
                </a:cubicBezTo>
                <a:cubicBezTo>
                  <a:pt x="1297678" y="807514"/>
                  <a:pt x="1305018" y="799470"/>
                  <a:pt x="1305018" y="790112"/>
                </a:cubicBezTo>
                <a:cubicBezTo>
                  <a:pt x="1305018" y="650997"/>
                  <a:pt x="1301700" y="511866"/>
                  <a:pt x="1296140" y="372862"/>
                </a:cubicBezTo>
                <a:cubicBezTo>
                  <a:pt x="1295766" y="363512"/>
                  <a:pt x="1291807" y="354409"/>
                  <a:pt x="1287262" y="346229"/>
                </a:cubicBezTo>
                <a:cubicBezTo>
                  <a:pt x="1213100" y="212736"/>
                  <a:pt x="1280181" y="336788"/>
                  <a:pt x="1233996" y="275208"/>
                </a:cubicBezTo>
                <a:cubicBezTo>
                  <a:pt x="1221192" y="258137"/>
                  <a:pt x="1205234" y="242186"/>
                  <a:pt x="1198486" y="221942"/>
                </a:cubicBezTo>
                <a:cubicBezTo>
                  <a:pt x="1192567" y="204187"/>
                  <a:pt x="1193964" y="181910"/>
                  <a:pt x="1180730" y="168676"/>
                </a:cubicBezTo>
                <a:cubicBezTo>
                  <a:pt x="1174812" y="162757"/>
                  <a:pt x="1168204" y="157456"/>
                  <a:pt x="1162975" y="150920"/>
                </a:cubicBezTo>
                <a:cubicBezTo>
                  <a:pt x="1144863" y="128279"/>
                  <a:pt x="1130701" y="89856"/>
                  <a:pt x="1100831" y="79899"/>
                </a:cubicBezTo>
                <a:lnTo>
                  <a:pt x="1074198" y="71021"/>
                </a:lnTo>
                <a:cubicBezTo>
                  <a:pt x="1068280" y="62143"/>
                  <a:pt x="1063988" y="51933"/>
                  <a:pt x="1056443" y="44388"/>
                </a:cubicBezTo>
                <a:cubicBezTo>
                  <a:pt x="1035342" y="23287"/>
                  <a:pt x="1002912" y="17666"/>
                  <a:pt x="976544" y="8877"/>
                </a:cubicBezTo>
                <a:lnTo>
                  <a:pt x="949911" y="0"/>
                </a:lnTo>
                <a:cubicBezTo>
                  <a:pt x="911441" y="2959"/>
                  <a:pt x="872612" y="2859"/>
                  <a:pt x="834501" y="8877"/>
                </a:cubicBezTo>
                <a:cubicBezTo>
                  <a:pt x="816014" y="11796"/>
                  <a:pt x="798990" y="20714"/>
                  <a:pt x="781235" y="26633"/>
                </a:cubicBezTo>
                <a:cubicBezTo>
                  <a:pt x="772357" y="29592"/>
                  <a:pt x="762388" y="30320"/>
                  <a:pt x="754602" y="35511"/>
                </a:cubicBezTo>
                <a:cubicBezTo>
                  <a:pt x="745724" y="41429"/>
                  <a:pt x="737719" y="48933"/>
                  <a:pt x="727969" y="53266"/>
                </a:cubicBezTo>
                <a:cubicBezTo>
                  <a:pt x="710866" y="60867"/>
                  <a:pt x="692458" y="65103"/>
                  <a:pt x="674703" y="71021"/>
                </a:cubicBezTo>
                <a:lnTo>
                  <a:pt x="648070" y="79899"/>
                </a:lnTo>
                <a:lnTo>
                  <a:pt x="621437" y="88777"/>
                </a:lnTo>
                <a:lnTo>
                  <a:pt x="594804" y="97654"/>
                </a:lnTo>
                <a:cubicBezTo>
                  <a:pt x="585926" y="103573"/>
                  <a:pt x="577714" y="110638"/>
                  <a:pt x="568171" y="115410"/>
                </a:cubicBezTo>
                <a:cubicBezTo>
                  <a:pt x="559801" y="119595"/>
                  <a:pt x="549718" y="119742"/>
                  <a:pt x="541538" y="124287"/>
                </a:cubicBezTo>
                <a:cubicBezTo>
                  <a:pt x="522884" y="134650"/>
                  <a:pt x="508516" y="153050"/>
                  <a:pt x="488272" y="159798"/>
                </a:cubicBezTo>
                <a:cubicBezTo>
                  <a:pt x="479394" y="162757"/>
                  <a:pt x="469819" y="164131"/>
                  <a:pt x="461639" y="168676"/>
                </a:cubicBezTo>
                <a:cubicBezTo>
                  <a:pt x="442985" y="179039"/>
                  <a:pt x="428617" y="197438"/>
                  <a:pt x="408373" y="204186"/>
                </a:cubicBezTo>
                <a:lnTo>
                  <a:pt x="355107" y="221942"/>
                </a:lnTo>
                <a:lnTo>
                  <a:pt x="328474" y="230819"/>
                </a:lnTo>
                <a:cubicBezTo>
                  <a:pt x="293794" y="265501"/>
                  <a:pt x="330185" y="234403"/>
                  <a:pt x="284086" y="257452"/>
                </a:cubicBezTo>
                <a:cubicBezTo>
                  <a:pt x="274543" y="262224"/>
                  <a:pt x="267203" y="270875"/>
                  <a:pt x="257453" y="275208"/>
                </a:cubicBezTo>
                <a:cubicBezTo>
                  <a:pt x="240350" y="282809"/>
                  <a:pt x="204187" y="292963"/>
                  <a:pt x="204187" y="292963"/>
                </a:cubicBezTo>
                <a:cubicBezTo>
                  <a:pt x="169506" y="327643"/>
                  <a:pt x="205896" y="296547"/>
                  <a:pt x="159798" y="319596"/>
                </a:cubicBezTo>
                <a:cubicBezTo>
                  <a:pt x="150255" y="324368"/>
                  <a:pt x="142915" y="333018"/>
                  <a:pt x="133165" y="337351"/>
                </a:cubicBezTo>
                <a:cubicBezTo>
                  <a:pt x="38083" y="379610"/>
                  <a:pt x="113540" y="332680"/>
                  <a:pt x="53266" y="372862"/>
                </a:cubicBezTo>
                <a:cubicBezTo>
                  <a:pt x="50307" y="381740"/>
                  <a:pt x="51006" y="392878"/>
                  <a:pt x="44389" y="399495"/>
                </a:cubicBezTo>
                <a:cubicBezTo>
                  <a:pt x="37772" y="406112"/>
                  <a:pt x="26445" y="404898"/>
                  <a:pt x="17756" y="408373"/>
                </a:cubicBezTo>
                <a:cubicBezTo>
                  <a:pt x="11612" y="410830"/>
                  <a:pt x="5919" y="414291"/>
                  <a:pt x="0" y="41725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1" name="Полилиния 20"/>
          <p:cNvSpPr/>
          <p:nvPr/>
        </p:nvSpPr>
        <p:spPr>
          <a:xfrm>
            <a:off x="2698812" y="4961039"/>
            <a:ext cx="514905" cy="543116"/>
          </a:xfrm>
          <a:custGeom>
            <a:avLst/>
            <a:gdLst>
              <a:gd name="connsiteX0" fmla="*/ 514905 w 514905"/>
              <a:gd name="connsiteY0" fmla="*/ 516483 h 543116"/>
              <a:gd name="connsiteX1" fmla="*/ 443883 w 514905"/>
              <a:gd name="connsiteY1" fmla="*/ 525361 h 543116"/>
              <a:gd name="connsiteX2" fmla="*/ 390617 w 514905"/>
              <a:gd name="connsiteY2" fmla="*/ 543116 h 543116"/>
              <a:gd name="connsiteX3" fmla="*/ 204186 w 514905"/>
              <a:gd name="connsiteY3" fmla="*/ 534239 h 543116"/>
              <a:gd name="connsiteX4" fmla="*/ 177553 w 514905"/>
              <a:gd name="connsiteY4" fmla="*/ 525361 h 543116"/>
              <a:gd name="connsiteX5" fmla="*/ 150920 w 514905"/>
              <a:gd name="connsiteY5" fmla="*/ 507606 h 543116"/>
              <a:gd name="connsiteX6" fmla="*/ 115409 w 514905"/>
              <a:gd name="connsiteY6" fmla="*/ 472095 h 543116"/>
              <a:gd name="connsiteX7" fmla="*/ 88776 w 514905"/>
              <a:gd name="connsiteY7" fmla="*/ 463217 h 543116"/>
              <a:gd name="connsiteX8" fmla="*/ 35510 w 514905"/>
              <a:gd name="connsiteY8" fmla="*/ 427707 h 543116"/>
              <a:gd name="connsiteX9" fmla="*/ 26633 w 514905"/>
              <a:gd name="connsiteY9" fmla="*/ 401074 h 543116"/>
              <a:gd name="connsiteX10" fmla="*/ 0 w 514905"/>
              <a:gd name="connsiteY10" fmla="*/ 347808 h 543116"/>
              <a:gd name="connsiteX11" fmla="*/ 8877 w 514905"/>
              <a:gd name="connsiteY11" fmla="*/ 179132 h 543116"/>
              <a:gd name="connsiteX12" fmla="*/ 17755 w 514905"/>
              <a:gd name="connsiteY12" fmla="*/ 152499 h 543116"/>
              <a:gd name="connsiteX13" fmla="*/ 35510 w 514905"/>
              <a:gd name="connsiteY13" fmla="*/ 54844 h 543116"/>
              <a:gd name="connsiteX14" fmla="*/ 62143 w 514905"/>
              <a:gd name="connsiteY14" fmla="*/ 1578 h 543116"/>
              <a:gd name="connsiteX15" fmla="*/ 79899 w 514905"/>
              <a:gd name="connsiteY15" fmla="*/ 1578 h 54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4905" h="543116">
                <a:moveTo>
                  <a:pt x="514905" y="516483"/>
                </a:moveTo>
                <a:cubicBezTo>
                  <a:pt x="491231" y="519442"/>
                  <a:pt x="467212" y="520362"/>
                  <a:pt x="443883" y="525361"/>
                </a:cubicBezTo>
                <a:cubicBezTo>
                  <a:pt x="425583" y="529282"/>
                  <a:pt x="390617" y="543116"/>
                  <a:pt x="390617" y="543116"/>
                </a:cubicBezTo>
                <a:cubicBezTo>
                  <a:pt x="328473" y="540157"/>
                  <a:pt x="266185" y="539406"/>
                  <a:pt x="204186" y="534239"/>
                </a:cubicBezTo>
                <a:cubicBezTo>
                  <a:pt x="194860" y="533462"/>
                  <a:pt x="185923" y="529546"/>
                  <a:pt x="177553" y="525361"/>
                </a:cubicBezTo>
                <a:cubicBezTo>
                  <a:pt x="168010" y="520589"/>
                  <a:pt x="159021" y="514550"/>
                  <a:pt x="150920" y="507606"/>
                </a:cubicBezTo>
                <a:cubicBezTo>
                  <a:pt x="138210" y="496712"/>
                  <a:pt x="131290" y="477389"/>
                  <a:pt x="115409" y="472095"/>
                </a:cubicBezTo>
                <a:cubicBezTo>
                  <a:pt x="106531" y="469136"/>
                  <a:pt x="96956" y="467762"/>
                  <a:pt x="88776" y="463217"/>
                </a:cubicBezTo>
                <a:cubicBezTo>
                  <a:pt x="70122" y="452854"/>
                  <a:pt x="35510" y="427707"/>
                  <a:pt x="35510" y="427707"/>
                </a:cubicBezTo>
                <a:cubicBezTo>
                  <a:pt x="32551" y="418829"/>
                  <a:pt x="30818" y="409444"/>
                  <a:pt x="26633" y="401074"/>
                </a:cubicBezTo>
                <a:cubicBezTo>
                  <a:pt x="-7786" y="332236"/>
                  <a:pt x="22312" y="414750"/>
                  <a:pt x="0" y="347808"/>
                </a:cubicBezTo>
                <a:cubicBezTo>
                  <a:pt x="2959" y="291583"/>
                  <a:pt x="3780" y="235204"/>
                  <a:pt x="8877" y="179132"/>
                </a:cubicBezTo>
                <a:cubicBezTo>
                  <a:pt x="9724" y="169813"/>
                  <a:pt x="15725" y="161634"/>
                  <a:pt x="17755" y="152499"/>
                </a:cubicBezTo>
                <a:cubicBezTo>
                  <a:pt x="33581" y="81286"/>
                  <a:pt x="19359" y="119451"/>
                  <a:pt x="35510" y="54844"/>
                </a:cubicBezTo>
                <a:cubicBezTo>
                  <a:pt x="39347" y="39495"/>
                  <a:pt x="48792" y="11591"/>
                  <a:pt x="62143" y="1578"/>
                </a:cubicBezTo>
                <a:cubicBezTo>
                  <a:pt x="66878" y="-1973"/>
                  <a:pt x="73980" y="1578"/>
                  <a:pt x="79899" y="1578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2" name="Полилиния 21"/>
          <p:cNvSpPr/>
          <p:nvPr/>
        </p:nvSpPr>
        <p:spPr>
          <a:xfrm>
            <a:off x="2805344" y="4563122"/>
            <a:ext cx="3773009" cy="1145220"/>
          </a:xfrm>
          <a:custGeom>
            <a:avLst/>
            <a:gdLst>
              <a:gd name="connsiteX0" fmla="*/ 0 w 3773009"/>
              <a:gd name="connsiteY0" fmla="*/ 328474 h 1145220"/>
              <a:gd name="connsiteX1" fmla="*/ 53266 w 3773009"/>
              <a:gd name="connsiteY1" fmla="*/ 248575 h 1145220"/>
              <a:gd name="connsiteX2" fmla="*/ 79899 w 3773009"/>
              <a:gd name="connsiteY2" fmla="*/ 230820 h 1145220"/>
              <a:gd name="connsiteX3" fmla="*/ 97654 w 3773009"/>
              <a:gd name="connsiteY3" fmla="*/ 213064 h 1145220"/>
              <a:gd name="connsiteX4" fmla="*/ 150920 w 3773009"/>
              <a:gd name="connsiteY4" fmla="*/ 177554 h 1145220"/>
              <a:gd name="connsiteX5" fmla="*/ 213064 w 3773009"/>
              <a:gd name="connsiteY5" fmla="*/ 124288 h 1145220"/>
              <a:gd name="connsiteX6" fmla="*/ 230819 w 3773009"/>
              <a:gd name="connsiteY6" fmla="*/ 106532 h 1145220"/>
              <a:gd name="connsiteX7" fmla="*/ 284085 w 3773009"/>
              <a:gd name="connsiteY7" fmla="*/ 88777 h 1145220"/>
              <a:gd name="connsiteX8" fmla="*/ 337351 w 3773009"/>
              <a:gd name="connsiteY8" fmla="*/ 62144 h 1145220"/>
              <a:gd name="connsiteX9" fmla="*/ 363984 w 3773009"/>
              <a:gd name="connsiteY9" fmla="*/ 44389 h 1145220"/>
              <a:gd name="connsiteX10" fmla="*/ 399495 w 3773009"/>
              <a:gd name="connsiteY10" fmla="*/ 35511 h 1145220"/>
              <a:gd name="connsiteX11" fmla="*/ 514905 w 3773009"/>
              <a:gd name="connsiteY11" fmla="*/ 17756 h 1145220"/>
              <a:gd name="connsiteX12" fmla="*/ 656947 w 3773009"/>
              <a:gd name="connsiteY12" fmla="*/ 8878 h 1145220"/>
              <a:gd name="connsiteX13" fmla="*/ 781235 w 3773009"/>
              <a:gd name="connsiteY13" fmla="*/ 0 h 1145220"/>
              <a:gd name="connsiteX14" fmla="*/ 1020932 w 3773009"/>
              <a:gd name="connsiteY14" fmla="*/ 8878 h 1145220"/>
              <a:gd name="connsiteX15" fmla="*/ 1100831 w 3773009"/>
              <a:gd name="connsiteY15" fmla="*/ 26633 h 1145220"/>
              <a:gd name="connsiteX16" fmla="*/ 1225118 w 3773009"/>
              <a:gd name="connsiteY16" fmla="*/ 44389 h 1145220"/>
              <a:gd name="connsiteX17" fmla="*/ 1420427 w 3773009"/>
              <a:gd name="connsiteY17" fmla="*/ 62144 h 1145220"/>
              <a:gd name="connsiteX18" fmla="*/ 1491448 w 3773009"/>
              <a:gd name="connsiteY18" fmla="*/ 79899 h 1145220"/>
              <a:gd name="connsiteX19" fmla="*/ 1606858 w 3773009"/>
              <a:gd name="connsiteY19" fmla="*/ 97655 h 1145220"/>
              <a:gd name="connsiteX20" fmla="*/ 1660124 w 3773009"/>
              <a:gd name="connsiteY20" fmla="*/ 115410 h 1145220"/>
              <a:gd name="connsiteX21" fmla="*/ 1713390 w 3773009"/>
              <a:gd name="connsiteY21" fmla="*/ 150921 h 1145220"/>
              <a:gd name="connsiteX22" fmla="*/ 1740023 w 3773009"/>
              <a:gd name="connsiteY22" fmla="*/ 159798 h 1145220"/>
              <a:gd name="connsiteX23" fmla="*/ 1811044 w 3773009"/>
              <a:gd name="connsiteY23" fmla="*/ 177554 h 1145220"/>
              <a:gd name="connsiteX24" fmla="*/ 1837677 w 3773009"/>
              <a:gd name="connsiteY24" fmla="*/ 186431 h 1145220"/>
              <a:gd name="connsiteX25" fmla="*/ 1873188 w 3773009"/>
              <a:gd name="connsiteY25" fmla="*/ 195309 h 1145220"/>
              <a:gd name="connsiteX26" fmla="*/ 1926454 w 3773009"/>
              <a:gd name="connsiteY26" fmla="*/ 213064 h 1145220"/>
              <a:gd name="connsiteX27" fmla="*/ 1961965 w 3773009"/>
              <a:gd name="connsiteY27" fmla="*/ 221942 h 1145220"/>
              <a:gd name="connsiteX28" fmla="*/ 2015231 w 3773009"/>
              <a:gd name="connsiteY28" fmla="*/ 239697 h 1145220"/>
              <a:gd name="connsiteX29" fmla="*/ 2068497 w 3773009"/>
              <a:gd name="connsiteY29" fmla="*/ 275208 h 1145220"/>
              <a:gd name="connsiteX30" fmla="*/ 2121763 w 3773009"/>
              <a:gd name="connsiteY30" fmla="*/ 301841 h 1145220"/>
              <a:gd name="connsiteX31" fmla="*/ 2175029 w 3773009"/>
              <a:gd name="connsiteY31" fmla="*/ 346229 h 1145220"/>
              <a:gd name="connsiteX32" fmla="*/ 2192784 w 3773009"/>
              <a:gd name="connsiteY32" fmla="*/ 363985 h 1145220"/>
              <a:gd name="connsiteX33" fmla="*/ 2246050 w 3773009"/>
              <a:gd name="connsiteY33" fmla="*/ 381740 h 1145220"/>
              <a:gd name="connsiteX34" fmla="*/ 2290439 w 3773009"/>
              <a:gd name="connsiteY34" fmla="*/ 408373 h 1145220"/>
              <a:gd name="connsiteX35" fmla="*/ 2317072 w 3773009"/>
              <a:gd name="connsiteY35" fmla="*/ 435006 h 1145220"/>
              <a:gd name="connsiteX36" fmla="*/ 2343705 w 3773009"/>
              <a:gd name="connsiteY36" fmla="*/ 452761 h 1145220"/>
              <a:gd name="connsiteX37" fmla="*/ 2388093 w 3773009"/>
              <a:gd name="connsiteY37" fmla="*/ 488272 h 1145220"/>
              <a:gd name="connsiteX38" fmla="*/ 2405848 w 3773009"/>
              <a:gd name="connsiteY38" fmla="*/ 514905 h 1145220"/>
              <a:gd name="connsiteX39" fmla="*/ 2467992 w 3773009"/>
              <a:gd name="connsiteY39" fmla="*/ 559294 h 1145220"/>
              <a:gd name="connsiteX40" fmla="*/ 2503503 w 3773009"/>
              <a:gd name="connsiteY40" fmla="*/ 603682 h 1145220"/>
              <a:gd name="connsiteX41" fmla="*/ 2547891 w 3773009"/>
              <a:gd name="connsiteY41" fmla="*/ 639193 h 1145220"/>
              <a:gd name="connsiteX42" fmla="*/ 2565646 w 3773009"/>
              <a:gd name="connsiteY42" fmla="*/ 665826 h 1145220"/>
              <a:gd name="connsiteX43" fmla="*/ 2592279 w 3773009"/>
              <a:gd name="connsiteY43" fmla="*/ 683581 h 1145220"/>
              <a:gd name="connsiteX44" fmla="*/ 2654423 w 3773009"/>
              <a:gd name="connsiteY44" fmla="*/ 736847 h 1145220"/>
              <a:gd name="connsiteX45" fmla="*/ 2689934 w 3773009"/>
              <a:gd name="connsiteY45" fmla="*/ 781235 h 1145220"/>
              <a:gd name="connsiteX46" fmla="*/ 2698811 w 3773009"/>
              <a:gd name="connsiteY46" fmla="*/ 807868 h 1145220"/>
              <a:gd name="connsiteX47" fmla="*/ 2743200 w 3773009"/>
              <a:gd name="connsiteY47" fmla="*/ 852257 h 1145220"/>
              <a:gd name="connsiteX48" fmla="*/ 2769833 w 3773009"/>
              <a:gd name="connsiteY48" fmla="*/ 896645 h 1145220"/>
              <a:gd name="connsiteX49" fmla="*/ 2805343 w 3773009"/>
              <a:gd name="connsiteY49" fmla="*/ 949911 h 1145220"/>
              <a:gd name="connsiteX50" fmla="*/ 2867487 w 3773009"/>
              <a:gd name="connsiteY50" fmla="*/ 1003177 h 1145220"/>
              <a:gd name="connsiteX51" fmla="*/ 2885242 w 3773009"/>
              <a:gd name="connsiteY51" fmla="*/ 1029810 h 1145220"/>
              <a:gd name="connsiteX52" fmla="*/ 2938508 w 3773009"/>
              <a:gd name="connsiteY52" fmla="*/ 1047565 h 1145220"/>
              <a:gd name="connsiteX53" fmla="*/ 2965141 w 3773009"/>
              <a:gd name="connsiteY53" fmla="*/ 1056443 h 1145220"/>
              <a:gd name="connsiteX54" fmla="*/ 2991774 w 3773009"/>
              <a:gd name="connsiteY54" fmla="*/ 1065321 h 1145220"/>
              <a:gd name="connsiteX55" fmla="*/ 3018407 w 3773009"/>
              <a:gd name="connsiteY55" fmla="*/ 1074198 h 1145220"/>
              <a:gd name="connsiteX56" fmla="*/ 3045040 w 3773009"/>
              <a:gd name="connsiteY56" fmla="*/ 1091954 h 1145220"/>
              <a:gd name="connsiteX57" fmla="*/ 3107184 w 3773009"/>
              <a:gd name="connsiteY57" fmla="*/ 1109709 h 1145220"/>
              <a:gd name="connsiteX58" fmla="*/ 3160450 w 3773009"/>
              <a:gd name="connsiteY58" fmla="*/ 1127464 h 1145220"/>
              <a:gd name="connsiteX59" fmla="*/ 3187083 w 3773009"/>
              <a:gd name="connsiteY59" fmla="*/ 1136342 h 1145220"/>
              <a:gd name="connsiteX60" fmla="*/ 3222594 w 3773009"/>
              <a:gd name="connsiteY60" fmla="*/ 1145220 h 1145220"/>
              <a:gd name="connsiteX61" fmla="*/ 3329126 w 3773009"/>
              <a:gd name="connsiteY61" fmla="*/ 1136342 h 1145220"/>
              <a:gd name="connsiteX62" fmla="*/ 3364637 w 3773009"/>
              <a:gd name="connsiteY62" fmla="*/ 1127464 h 1145220"/>
              <a:gd name="connsiteX63" fmla="*/ 3444536 w 3773009"/>
              <a:gd name="connsiteY63" fmla="*/ 1100831 h 1145220"/>
              <a:gd name="connsiteX64" fmla="*/ 3497802 w 3773009"/>
              <a:gd name="connsiteY64" fmla="*/ 1083076 h 1145220"/>
              <a:gd name="connsiteX65" fmla="*/ 3524435 w 3773009"/>
              <a:gd name="connsiteY65" fmla="*/ 1074198 h 1145220"/>
              <a:gd name="connsiteX66" fmla="*/ 3577701 w 3773009"/>
              <a:gd name="connsiteY66" fmla="*/ 1038688 h 1145220"/>
              <a:gd name="connsiteX67" fmla="*/ 3604334 w 3773009"/>
              <a:gd name="connsiteY67" fmla="*/ 1029810 h 1145220"/>
              <a:gd name="connsiteX68" fmla="*/ 3648722 w 3773009"/>
              <a:gd name="connsiteY68" fmla="*/ 994299 h 1145220"/>
              <a:gd name="connsiteX69" fmla="*/ 3675355 w 3773009"/>
              <a:gd name="connsiteY69" fmla="*/ 985422 h 1145220"/>
              <a:gd name="connsiteX70" fmla="*/ 3710866 w 3773009"/>
              <a:gd name="connsiteY70" fmla="*/ 949911 h 1145220"/>
              <a:gd name="connsiteX71" fmla="*/ 3737499 w 3773009"/>
              <a:gd name="connsiteY71" fmla="*/ 923278 h 1145220"/>
              <a:gd name="connsiteX72" fmla="*/ 3755254 w 3773009"/>
              <a:gd name="connsiteY72" fmla="*/ 870012 h 1145220"/>
              <a:gd name="connsiteX73" fmla="*/ 3764132 w 3773009"/>
              <a:gd name="connsiteY73" fmla="*/ 843379 h 1145220"/>
              <a:gd name="connsiteX74" fmla="*/ 3773009 w 3773009"/>
              <a:gd name="connsiteY74" fmla="*/ 798991 h 1145220"/>
              <a:gd name="connsiteX75" fmla="*/ 3755254 w 3773009"/>
              <a:gd name="connsiteY75" fmla="*/ 585927 h 1145220"/>
              <a:gd name="connsiteX76" fmla="*/ 3746376 w 3773009"/>
              <a:gd name="connsiteY76" fmla="*/ 559294 h 1145220"/>
              <a:gd name="connsiteX77" fmla="*/ 3728621 w 3773009"/>
              <a:gd name="connsiteY77" fmla="*/ 541538 h 1145220"/>
              <a:gd name="connsiteX78" fmla="*/ 3719743 w 3773009"/>
              <a:gd name="connsiteY78" fmla="*/ 514905 h 1145220"/>
              <a:gd name="connsiteX79" fmla="*/ 3701988 w 3773009"/>
              <a:gd name="connsiteY79" fmla="*/ 488272 h 1145220"/>
              <a:gd name="connsiteX80" fmla="*/ 3666477 w 3773009"/>
              <a:gd name="connsiteY80" fmla="*/ 417251 h 1145220"/>
              <a:gd name="connsiteX81" fmla="*/ 3639844 w 3773009"/>
              <a:gd name="connsiteY81" fmla="*/ 372862 h 1145220"/>
              <a:gd name="connsiteX82" fmla="*/ 3622089 w 3773009"/>
              <a:gd name="connsiteY82" fmla="*/ 346229 h 1145220"/>
              <a:gd name="connsiteX83" fmla="*/ 3595456 w 3773009"/>
              <a:gd name="connsiteY83" fmla="*/ 337352 h 1145220"/>
              <a:gd name="connsiteX84" fmla="*/ 3559945 w 3773009"/>
              <a:gd name="connsiteY84" fmla="*/ 319596 h 114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3773009" h="1145220">
                <a:moveTo>
                  <a:pt x="0" y="328474"/>
                </a:moveTo>
                <a:cubicBezTo>
                  <a:pt x="17755" y="301841"/>
                  <a:pt x="26633" y="266330"/>
                  <a:pt x="53266" y="248575"/>
                </a:cubicBezTo>
                <a:cubicBezTo>
                  <a:pt x="62144" y="242657"/>
                  <a:pt x="71568" y="237485"/>
                  <a:pt x="79899" y="230820"/>
                </a:cubicBezTo>
                <a:cubicBezTo>
                  <a:pt x="86435" y="225591"/>
                  <a:pt x="90958" y="218086"/>
                  <a:pt x="97654" y="213064"/>
                </a:cubicBezTo>
                <a:cubicBezTo>
                  <a:pt x="114725" y="200260"/>
                  <a:pt x="135831" y="192643"/>
                  <a:pt x="150920" y="177554"/>
                </a:cubicBezTo>
                <a:cubicBezTo>
                  <a:pt x="236413" y="92061"/>
                  <a:pt x="145454" y="178377"/>
                  <a:pt x="213064" y="124288"/>
                </a:cubicBezTo>
                <a:cubicBezTo>
                  <a:pt x="219600" y="119059"/>
                  <a:pt x="223333" y="110275"/>
                  <a:pt x="230819" y="106532"/>
                </a:cubicBezTo>
                <a:cubicBezTo>
                  <a:pt x="247559" y="98162"/>
                  <a:pt x="268512" y="99158"/>
                  <a:pt x="284085" y="88777"/>
                </a:cubicBezTo>
                <a:cubicBezTo>
                  <a:pt x="360411" y="37894"/>
                  <a:pt x="263841" y="98899"/>
                  <a:pt x="337351" y="62144"/>
                </a:cubicBezTo>
                <a:cubicBezTo>
                  <a:pt x="346894" y="57372"/>
                  <a:pt x="354177" y="48592"/>
                  <a:pt x="363984" y="44389"/>
                </a:cubicBezTo>
                <a:cubicBezTo>
                  <a:pt x="375199" y="39583"/>
                  <a:pt x="387584" y="38158"/>
                  <a:pt x="399495" y="35511"/>
                </a:cubicBezTo>
                <a:cubicBezTo>
                  <a:pt x="440122" y="26482"/>
                  <a:pt x="471848" y="21344"/>
                  <a:pt x="514905" y="17756"/>
                </a:cubicBezTo>
                <a:cubicBezTo>
                  <a:pt x="562181" y="13816"/>
                  <a:pt x="609612" y="12034"/>
                  <a:pt x="656947" y="8878"/>
                </a:cubicBezTo>
                <a:lnTo>
                  <a:pt x="781235" y="0"/>
                </a:lnTo>
                <a:cubicBezTo>
                  <a:pt x="861134" y="2959"/>
                  <a:pt x="941125" y="4041"/>
                  <a:pt x="1020932" y="8878"/>
                </a:cubicBezTo>
                <a:cubicBezTo>
                  <a:pt x="1140029" y="16096"/>
                  <a:pt x="1027696" y="13727"/>
                  <a:pt x="1100831" y="26633"/>
                </a:cubicBezTo>
                <a:cubicBezTo>
                  <a:pt x="1142044" y="33906"/>
                  <a:pt x="1183392" y="41180"/>
                  <a:pt x="1225118" y="44389"/>
                </a:cubicBezTo>
                <a:cubicBezTo>
                  <a:pt x="1285281" y="49017"/>
                  <a:pt x="1359107" y="53384"/>
                  <a:pt x="1420427" y="62144"/>
                </a:cubicBezTo>
                <a:cubicBezTo>
                  <a:pt x="1496768" y="73050"/>
                  <a:pt x="1436375" y="66131"/>
                  <a:pt x="1491448" y="79899"/>
                </a:cubicBezTo>
                <a:cubicBezTo>
                  <a:pt x="1532122" y="90067"/>
                  <a:pt x="1563728" y="92263"/>
                  <a:pt x="1606858" y="97655"/>
                </a:cubicBezTo>
                <a:cubicBezTo>
                  <a:pt x="1624613" y="103573"/>
                  <a:pt x="1644552" y="105028"/>
                  <a:pt x="1660124" y="115410"/>
                </a:cubicBezTo>
                <a:cubicBezTo>
                  <a:pt x="1677879" y="127247"/>
                  <a:pt x="1693146" y="144173"/>
                  <a:pt x="1713390" y="150921"/>
                </a:cubicBezTo>
                <a:cubicBezTo>
                  <a:pt x="1722268" y="153880"/>
                  <a:pt x="1730995" y="157336"/>
                  <a:pt x="1740023" y="159798"/>
                </a:cubicBezTo>
                <a:cubicBezTo>
                  <a:pt x="1763565" y="166219"/>
                  <a:pt x="1787894" y="169838"/>
                  <a:pt x="1811044" y="177554"/>
                </a:cubicBezTo>
                <a:cubicBezTo>
                  <a:pt x="1819922" y="180513"/>
                  <a:pt x="1828679" y="183860"/>
                  <a:pt x="1837677" y="186431"/>
                </a:cubicBezTo>
                <a:cubicBezTo>
                  <a:pt x="1849409" y="189783"/>
                  <a:pt x="1861501" y="191803"/>
                  <a:pt x="1873188" y="195309"/>
                </a:cubicBezTo>
                <a:cubicBezTo>
                  <a:pt x="1891114" y="200687"/>
                  <a:pt x="1908297" y="208525"/>
                  <a:pt x="1926454" y="213064"/>
                </a:cubicBezTo>
                <a:cubicBezTo>
                  <a:pt x="1938291" y="216023"/>
                  <a:pt x="1950278" y="218436"/>
                  <a:pt x="1961965" y="221942"/>
                </a:cubicBezTo>
                <a:cubicBezTo>
                  <a:pt x="1979891" y="227320"/>
                  <a:pt x="2015231" y="239697"/>
                  <a:pt x="2015231" y="239697"/>
                </a:cubicBezTo>
                <a:cubicBezTo>
                  <a:pt x="2032986" y="251534"/>
                  <a:pt x="2048253" y="268460"/>
                  <a:pt x="2068497" y="275208"/>
                </a:cubicBezTo>
                <a:cubicBezTo>
                  <a:pt x="2105252" y="287460"/>
                  <a:pt x="2087344" y="278895"/>
                  <a:pt x="2121763" y="301841"/>
                </a:cubicBezTo>
                <a:cubicBezTo>
                  <a:pt x="2177397" y="376020"/>
                  <a:pt x="2119568" y="312952"/>
                  <a:pt x="2175029" y="346229"/>
                </a:cubicBezTo>
                <a:cubicBezTo>
                  <a:pt x="2182206" y="350535"/>
                  <a:pt x="2185298" y="360242"/>
                  <a:pt x="2192784" y="363985"/>
                </a:cubicBezTo>
                <a:cubicBezTo>
                  <a:pt x="2209524" y="372355"/>
                  <a:pt x="2246050" y="381740"/>
                  <a:pt x="2246050" y="381740"/>
                </a:cubicBezTo>
                <a:cubicBezTo>
                  <a:pt x="2301352" y="437039"/>
                  <a:pt x="2221286" y="362271"/>
                  <a:pt x="2290439" y="408373"/>
                </a:cubicBezTo>
                <a:cubicBezTo>
                  <a:pt x="2300885" y="415337"/>
                  <a:pt x="2307427" y="426969"/>
                  <a:pt x="2317072" y="435006"/>
                </a:cubicBezTo>
                <a:cubicBezTo>
                  <a:pt x="2325269" y="441836"/>
                  <a:pt x="2335374" y="446096"/>
                  <a:pt x="2343705" y="452761"/>
                </a:cubicBezTo>
                <a:cubicBezTo>
                  <a:pt x="2406954" y="503361"/>
                  <a:pt x="2306120" y="433624"/>
                  <a:pt x="2388093" y="488272"/>
                </a:cubicBezTo>
                <a:cubicBezTo>
                  <a:pt x="2394011" y="497150"/>
                  <a:pt x="2397517" y="508240"/>
                  <a:pt x="2405848" y="514905"/>
                </a:cubicBezTo>
                <a:cubicBezTo>
                  <a:pt x="2459882" y="558133"/>
                  <a:pt x="2405256" y="465189"/>
                  <a:pt x="2467992" y="559294"/>
                </a:cubicBezTo>
                <a:cubicBezTo>
                  <a:pt x="2481177" y="579072"/>
                  <a:pt x="2485429" y="589224"/>
                  <a:pt x="2503503" y="603682"/>
                </a:cubicBezTo>
                <a:cubicBezTo>
                  <a:pt x="2529140" y="624191"/>
                  <a:pt x="2528837" y="615374"/>
                  <a:pt x="2547891" y="639193"/>
                </a:cubicBezTo>
                <a:cubicBezTo>
                  <a:pt x="2554556" y="647525"/>
                  <a:pt x="2558101" y="658281"/>
                  <a:pt x="2565646" y="665826"/>
                </a:cubicBezTo>
                <a:cubicBezTo>
                  <a:pt x="2573191" y="673371"/>
                  <a:pt x="2584178" y="676637"/>
                  <a:pt x="2592279" y="683581"/>
                </a:cubicBezTo>
                <a:cubicBezTo>
                  <a:pt x="2667626" y="748164"/>
                  <a:pt x="2593280" y="696086"/>
                  <a:pt x="2654423" y="736847"/>
                </a:cubicBezTo>
                <a:cubicBezTo>
                  <a:pt x="2676739" y="803792"/>
                  <a:pt x="2644040" y="723867"/>
                  <a:pt x="2689934" y="781235"/>
                </a:cubicBezTo>
                <a:cubicBezTo>
                  <a:pt x="2695780" y="788542"/>
                  <a:pt x="2693196" y="800382"/>
                  <a:pt x="2698811" y="807868"/>
                </a:cubicBezTo>
                <a:cubicBezTo>
                  <a:pt x="2711366" y="824608"/>
                  <a:pt x="2743200" y="852257"/>
                  <a:pt x="2743200" y="852257"/>
                </a:cubicBezTo>
                <a:cubicBezTo>
                  <a:pt x="2760174" y="903182"/>
                  <a:pt x="2740585" y="857648"/>
                  <a:pt x="2769833" y="896645"/>
                </a:cubicBezTo>
                <a:cubicBezTo>
                  <a:pt x="2782637" y="913716"/>
                  <a:pt x="2790254" y="934822"/>
                  <a:pt x="2805343" y="949911"/>
                </a:cubicBezTo>
                <a:cubicBezTo>
                  <a:pt x="2848399" y="992967"/>
                  <a:pt x="2826925" y="976136"/>
                  <a:pt x="2867487" y="1003177"/>
                </a:cubicBezTo>
                <a:cubicBezTo>
                  <a:pt x="2873405" y="1012055"/>
                  <a:pt x="2876194" y="1024155"/>
                  <a:pt x="2885242" y="1029810"/>
                </a:cubicBezTo>
                <a:cubicBezTo>
                  <a:pt x="2901113" y="1039729"/>
                  <a:pt x="2920753" y="1041647"/>
                  <a:pt x="2938508" y="1047565"/>
                </a:cubicBezTo>
                <a:lnTo>
                  <a:pt x="2965141" y="1056443"/>
                </a:lnTo>
                <a:lnTo>
                  <a:pt x="2991774" y="1065321"/>
                </a:lnTo>
                <a:lnTo>
                  <a:pt x="3018407" y="1074198"/>
                </a:lnTo>
                <a:cubicBezTo>
                  <a:pt x="3027285" y="1080117"/>
                  <a:pt x="3035497" y="1087182"/>
                  <a:pt x="3045040" y="1091954"/>
                </a:cubicBezTo>
                <a:cubicBezTo>
                  <a:pt x="3059951" y="1099410"/>
                  <a:pt x="3092970" y="1105445"/>
                  <a:pt x="3107184" y="1109709"/>
                </a:cubicBezTo>
                <a:cubicBezTo>
                  <a:pt x="3125110" y="1115087"/>
                  <a:pt x="3142695" y="1121546"/>
                  <a:pt x="3160450" y="1127464"/>
                </a:cubicBezTo>
                <a:cubicBezTo>
                  <a:pt x="3169328" y="1130423"/>
                  <a:pt x="3178005" y="1134072"/>
                  <a:pt x="3187083" y="1136342"/>
                </a:cubicBezTo>
                <a:lnTo>
                  <a:pt x="3222594" y="1145220"/>
                </a:lnTo>
                <a:cubicBezTo>
                  <a:pt x="3258105" y="1142261"/>
                  <a:pt x="3293767" y="1140762"/>
                  <a:pt x="3329126" y="1136342"/>
                </a:cubicBezTo>
                <a:cubicBezTo>
                  <a:pt x="3341233" y="1134829"/>
                  <a:pt x="3352950" y="1130970"/>
                  <a:pt x="3364637" y="1127464"/>
                </a:cubicBezTo>
                <a:cubicBezTo>
                  <a:pt x="3364687" y="1127449"/>
                  <a:pt x="3431195" y="1105278"/>
                  <a:pt x="3444536" y="1100831"/>
                </a:cubicBezTo>
                <a:lnTo>
                  <a:pt x="3497802" y="1083076"/>
                </a:lnTo>
                <a:cubicBezTo>
                  <a:pt x="3506680" y="1080117"/>
                  <a:pt x="3516649" y="1079389"/>
                  <a:pt x="3524435" y="1074198"/>
                </a:cubicBezTo>
                <a:cubicBezTo>
                  <a:pt x="3542190" y="1062361"/>
                  <a:pt x="3557457" y="1045436"/>
                  <a:pt x="3577701" y="1038688"/>
                </a:cubicBezTo>
                <a:cubicBezTo>
                  <a:pt x="3586579" y="1035729"/>
                  <a:pt x="3595964" y="1033995"/>
                  <a:pt x="3604334" y="1029810"/>
                </a:cubicBezTo>
                <a:cubicBezTo>
                  <a:pt x="3710953" y="976500"/>
                  <a:pt x="3566139" y="1043849"/>
                  <a:pt x="3648722" y="994299"/>
                </a:cubicBezTo>
                <a:cubicBezTo>
                  <a:pt x="3656746" y="989484"/>
                  <a:pt x="3666477" y="988381"/>
                  <a:pt x="3675355" y="985422"/>
                </a:cubicBezTo>
                <a:lnTo>
                  <a:pt x="3710866" y="949911"/>
                </a:lnTo>
                <a:lnTo>
                  <a:pt x="3737499" y="923278"/>
                </a:lnTo>
                <a:lnTo>
                  <a:pt x="3755254" y="870012"/>
                </a:lnTo>
                <a:cubicBezTo>
                  <a:pt x="3758213" y="861134"/>
                  <a:pt x="3762297" y="852555"/>
                  <a:pt x="3764132" y="843379"/>
                </a:cubicBezTo>
                <a:lnTo>
                  <a:pt x="3773009" y="798991"/>
                </a:lnTo>
                <a:cubicBezTo>
                  <a:pt x="3766944" y="677682"/>
                  <a:pt x="3777801" y="664836"/>
                  <a:pt x="3755254" y="585927"/>
                </a:cubicBezTo>
                <a:cubicBezTo>
                  <a:pt x="3752683" y="576929"/>
                  <a:pt x="3751191" y="567318"/>
                  <a:pt x="3746376" y="559294"/>
                </a:cubicBezTo>
                <a:cubicBezTo>
                  <a:pt x="3742070" y="552117"/>
                  <a:pt x="3734539" y="547457"/>
                  <a:pt x="3728621" y="541538"/>
                </a:cubicBezTo>
                <a:cubicBezTo>
                  <a:pt x="3725662" y="532660"/>
                  <a:pt x="3723928" y="523275"/>
                  <a:pt x="3719743" y="514905"/>
                </a:cubicBezTo>
                <a:cubicBezTo>
                  <a:pt x="3714971" y="505362"/>
                  <a:pt x="3706321" y="498022"/>
                  <a:pt x="3701988" y="488272"/>
                </a:cubicBezTo>
                <a:cubicBezTo>
                  <a:pt x="3669346" y="414826"/>
                  <a:pt x="3702941" y="453713"/>
                  <a:pt x="3666477" y="417251"/>
                </a:cubicBezTo>
                <a:cubicBezTo>
                  <a:pt x="3651061" y="371000"/>
                  <a:pt x="3667698" y="407680"/>
                  <a:pt x="3639844" y="372862"/>
                </a:cubicBezTo>
                <a:cubicBezTo>
                  <a:pt x="3633179" y="364530"/>
                  <a:pt x="3630421" y="352894"/>
                  <a:pt x="3622089" y="346229"/>
                </a:cubicBezTo>
                <a:cubicBezTo>
                  <a:pt x="3614782" y="340383"/>
                  <a:pt x="3604334" y="340311"/>
                  <a:pt x="3595456" y="337352"/>
                </a:cubicBezTo>
                <a:cubicBezTo>
                  <a:pt x="3566361" y="317954"/>
                  <a:pt x="3579493" y="319596"/>
                  <a:pt x="3559945" y="319596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4" name="Полилиния 23"/>
          <p:cNvSpPr/>
          <p:nvPr/>
        </p:nvSpPr>
        <p:spPr>
          <a:xfrm>
            <a:off x="4643021" y="4189177"/>
            <a:ext cx="1704513" cy="613642"/>
          </a:xfrm>
          <a:custGeom>
            <a:avLst/>
            <a:gdLst>
              <a:gd name="connsiteX0" fmla="*/ 1704513 w 1704513"/>
              <a:gd name="connsiteY0" fmla="*/ 613642 h 613642"/>
              <a:gd name="connsiteX1" fmla="*/ 1651247 w 1704513"/>
              <a:gd name="connsiteY1" fmla="*/ 595887 h 613642"/>
              <a:gd name="connsiteX2" fmla="*/ 1642369 w 1704513"/>
              <a:gd name="connsiteY2" fmla="*/ 569254 h 613642"/>
              <a:gd name="connsiteX3" fmla="*/ 1615736 w 1704513"/>
              <a:gd name="connsiteY3" fmla="*/ 551499 h 613642"/>
              <a:gd name="connsiteX4" fmla="*/ 1571348 w 1704513"/>
              <a:gd name="connsiteY4" fmla="*/ 524866 h 613642"/>
              <a:gd name="connsiteX5" fmla="*/ 1553593 w 1704513"/>
              <a:gd name="connsiteY5" fmla="*/ 507110 h 613642"/>
              <a:gd name="connsiteX6" fmla="*/ 1500327 w 1704513"/>
              <a:gd name="connsiteY6" fmla="*/ 489355 h 613642"/>
              <a:gd name="connsiteX7" fmla="*/ 1482571 w 1704513"/>
              <a:gd name="connsiteY7" fmla="*/ 462722 h 613642"/>
              <a:gd name="connsiteX8" fmla="*/ 1455938 w 1704513"/>
              <a:gd name="connsiteY8" fmla="*/ 453844 h 613642"/>
              <a:gd name="connsiteX9" fmla="*/ 1429305 w 1704513"/>
              <a:gd name="connsiteY9" fmla="*/ 436089 h 613642"/>
              <a:gd name="connsiteX10" fmla="*/ 1367162 w 1704513"/>
              <a:gd name="connsiteY10" fmla="*/ 418334 h 613642"/>
              <a:gd name="connsiteX11" fmla="*/ 1340529 w 1704513"/>
              <a:gd name="connsiteY11" fmla="*/ 409456 h 613642"/>
              <a:gd name="connsiteX12" fmla="*/ 1278385 w 1704513"/>
              <a:gd name="connsiteY12" fmla="*/ 365068 h 613642"/>
              <a:gd name="connsiteX13" fmla="*/ 1260629 w 1704513"/>
              <a:gd name="connsiteY13" fmla="*/ 347312 h 613642"/>
              <a:gd name="connsiteX14" fmla="*/ 1233996 w 1704513"/>
              <a:gd name="connsiteY14" fmla="*/ 329557 h 613642"/>
              <a:gd name="connsiteX15" fmla="*/ 1216241 w 1704513"/>
              <a:gd name="connsiteY15" fmla="*/ 302924 h 613642"/>
              <a:gd name="connsiteX16" fmla="*/ 1189608 w 1704513"/>
              <a:gd name="connsiteY16" fmla="*/ 294046 h 613642"/>
              <a:gd name="connsiteX17" fmla="*/ 1162975 w 1704513"/>
              <a:gd name="connsiteY17" fmla="*/ 276291 h 613642"/>
              <a:gd name="connsiteX18" fmla="*/ 1109709 w 1704513"/>
              <a:gd name="connsiteY18" fmla="*/ 258536 h 613642"/>
              <a:gd name="connsiteX19" fmla="*/ 1083076 w 1704513"/>
              <a:gd name="connsiteY19" fmla="*/ 249658 h 613642"/>
              <a:gd name="connsiteX20" fmla="*/ 1029810 w 1704513"/>
              <a:gd name="connsiteY20" fmla="*/ 223025 h 613642"/>
              <a:gd name="connsiteX21" fmla="*/ 1003177 w 1704513"/>
              <a:gd name="connsiteY21" fmla="*/ 205270 h 613642"/>
              <a:gd name="connsiteX22" fmla="*/ 976544 w 1704513"/>
              <a:gd name="connsiteY22" fmla="*/ 196392 h 613642"/>
              <a:gd name="connsiteX23" fmla="*/ 949911 w 1704513"/>
              <a:gd name="connsiteY23" fmla="*/ 178637 h 613642"/>
              <a:gd name="connsiteX24" fmla="*/ 914400 w 1704513"/>
              <a:gd name="connsiteY24" fmla="*/ 169759 h 613642"/>
              <a:gd name="connsiteX25" fmla="*/ 834501 w 1704513"/>
              <a:gd name="connsiteY25" fmla="*/ 143126 h 613642"/>
              <a:gd name="connsiteX26" fmla="*/ 807868 w 1704513"/>
              <a:gd name="connsiteY26" fmla="*/ 134248 h 613642"/>
              <a:gd name="connsiteX27" fmla="*/ 781235 w 1704513"/>
              <a:gd name="connsiteY27" fmla="*/ 125371 h 613642"/>
              <a:gd name="connsiteX28" fmla="*/ 763480 w 1704513"/>
              <a:gd name="connsiteY28" fmla="*/ 107615 h 613642"/>
              <a:gd name="connsiteX29" fmla="*/ 701336 w 1704513"/>
              <a:gd name="connsiteY29" fmla="*/ 89860 h 613642"/>
              <a:gd name="connsiteX30" fmla="*/ 648070 w 1704513"/>
              <a:gd name="connsiteY30" fmla="*/ 72105 h 613642"/>
              <a:gd name="connsiteX31" fmla="*/ 594804 w 1704513"/>
              <a:gd name="connsiteY31" fmla="*/ 54349 h 613642"/>
              <a:gd name="connsiteX32" fmla="*/ 568171 w 1704513"/>
              <a:gd name="connsiteY32" fmla="*/ 45472 h 613642"/>
              <a:gd name="connsiteX33" fmla="*/ 532661 w 1704513"/>
              <a:gd name="connsiteY33" fmla="*/ 36594 h 613642"/>
              <a:gd name="connsiteX34" fmla="*/ 479395 w 1704513"/>
              <a:gd name="connsiteY34" fmla="*/ 18839 h 613642"/>
              <a:gd name="connsiteX35" fmla="*/ 452762 w 1704513"/>
              <a:gd name="connsiteY35" fmla="*/ 9961 h 613642"/>
              <a:gd name="connsiteX36" fmla="*/ 372862 w 1704513"/>
              <a:gd name="connsiteY36" fmla="*/ 1083 h 613642"/>
              <a:gd name="connsiteX37" fmla="*/ 0 w 1704513"/>
              <a:gd name="connsiteY37" fmla="*/ 1083 h 61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04513" h="613642">
                <a:moveTo>
                  <a:pt x="1704513" y="613642"/>
                </a:moveTo>
                <a:cubicBezTo>
                  <a:pt x="1686758" y="607724"/>
                  <a:pt x="1666477" y="606765"/>
                  <a:pt x="1651247" y="595887"/>
                </a:cubicBezTo>
                <a:cubicBezTo>
                  <a:pt x="1643632" y="590448"/>
                  <a:pt x="1648215" y="576561"/>
                  <a:pt x="1642369" y="569254"/>
                </a:cubicBezTo>
                <a:cubicBezTo>
                  <a:pt x="1635704" y="560923"/>
                  <a:pt x="1624067" y="558164"/>
                  <a:pt x="1615736" y="551499"/>
                </a:cubicBezTo>
                <a:cubicBezTo>
                  <a:pt x="1580918" y="523644"/>
                  <a:pt x="1617601" y="540282"/>
                  <a:pt x="1571348" y="524866"/>
                </a:cubicBezTo>
                <a:cubicBezTo>
                  <a:pt x="1565430" y="518947"/>
                  <a:pt x="1561079" y="510853"/>
                  <a:pt x="1553593" y="507110"/>
                </a:cubicBezTo>
                <a:cubicBezTo>
                  <a:pt x="1536853" y="498740"/>
                  <a:pt x="1500327" y="489355"/>
                  <a:pt x="1500327" y="489355"/>
                </a:cubicBezTo>
                <a:cubicBezTo>
                  <a:pt x="1494408" y="480477"/>
                  <a:pt x="1490903" y="469387"/>
                  <a:pt x="1482571" y="462722"/>
                </a:cubicBezTo>
                <a:cubicBezTo>
                  <a:pt x="1475264" y="456876"/>
                  <a:pt x="1464308" y="458029"/>
                  <a:pt x="1455938" y="453844"/>
                </a:cubicBezTo>
                <a:cubicBezTo>
                  <a:pt x="1446395" y="449072"/>
                  <a:pt x="1438848" y="440861"/>
                  <a:pt x="1429305" y="436089"/>
                </a:cubicBezTo>
                <a:cubicBezTo>
                  <a:pt x="1415110" y="428992"/>
                  <a:pt x="1380442" y="422128"/>
                  <a:pt x="1367162" y="418334"/>
                </a:cubicBezTo>
                <a:cubicBezTo>
                  <a:pt x="1358164" y="415763"/>
                  <a:pt x="1349407" y="412415"/>
                  <a:pt x="1340529" y="409456"/>
                </a:cubicBezTo>
                <a:cubicBezTo>
                  <a:pt x="1298401" y="367328"/>
                  <a:pt x="1320899" y="379238"/>
                  <a:pt x="1278385" y="365068"/>
                </a:cubicBezTo>
                <a:cubicBezTo>
                  <a:pt x="1272466" y="359149"/>
                  <a:pt x="1267165" y="352541"/>
                  <a:pt x="1260629" y="347312"/>
                </a:cubicBezTo>
                <a:cubicBezTo>
                  <a:pt x="1252297" y="340647"/>
                  <a:pt x="1241541" y="337102"/>
                  <a:pt x="1233996" y="329557"/>
                </a:cubicBezTo>
                <a:cubicBezTo>
                  <a:pt x="1226451" y="322012"/>
                  <a:pt x="1224572" y="309589"/>
                  <a:pt x="1216241" y="302924"/>
                </a:cubicBezTo>
                <a:cubicBezTo>
                  <a:pt x="1208934" y="297078"/>
                  <a:pt x="1197978" y="298231"/>
                  <a:pt x="1189608" y="294046"/>
                </a:cubicBezTo>
                <a:cubicBezTo>
                  <a:pt x="1180065" y="289274"/>
                  <a:pt x="1172725" y="280624"/>
                  <a:pt x="1162975" y="276291"/>
                </a:cubicBezTo>
                <a:cubicBezTo>
                  <a:pt x="1145872" y="268690"/>
                  <a:pt x="1127464" y="264454"/>
                  <a:pt x="1109709" y="258536"/>
                </a:cubicBezTo>
                <a:cubicBezTo>
                  <a:pt x="1100831" y="255577"/>
                  <a:pt x="1090862" y="254849"/>
                  <a:pt x="1083076" y="249658"/>
                </a:cubicBezTo>
                <a:cubicBezTo>
                  <a:pt x="1006750" y="198775"/>
                  <a:pt x="1103320" y="259780"/>
                  <a:pt x="1029810" y="223025"/>
                </a:cubicBezTo>
                <a:cubicBezTo>
                  <a:pt x="1020267" y="218253"/>
                  <a:pt x="1012720" y="210042"/>
                  <a:pt x="1003177" y="205270"/>
                </a:cubicBezTo>
                <a:cubicBezTo>
                  <a:pt x="994807" y="201085"/>
                  <a:pt x="984914" y="200577"/>
                  <a:pt x="976544" y="196392"/>
                </a:cubicBezTo>
                <a:cubicBezTo>
                  <a:pt x="967001" y="191620"/>
                  <a:pt x="959718" y="182840"/>
                  <a:pt x="949911" y="178637"/>
                </a:cubicBezTo>
                <a:cubicBezTo>
                  <a:pt x="938696" y="173831"/>
                  <a:pt x="926087" y="173265"/>
                  <a:pt x="914400" y="169759"/>
                </a:cubicBezTo>
                <a:cubicBezTo>
                  <a:pt x="914365" y="169749"/>
                  <a:pt x="847835" y="147571"/>
                  <a:pt x="834501" y="143126"/>
                </a:cubicBezTo>
                <a:lnTo>
                  <a:pt x="807868" y="134248"/>
                </a:lnTo>
                <a:lnTo>
                  <a:pt x="781235" y="125371"/>
                </a:lnTo>
                <a:cubicBezTo>
                  <a:pt x="775317" y="119452"/>
                  <a:pt x="770657" y="111921"/>
                  <a:pt x="763480" y="107615"/>
                </a:cubicBezTo>
                <a:cubicBezTo>
                  <a:pt x="753539" y="101650"/>
                  <a:pt x="709068" y="92180"/>
                  <a:pt x="701336" y="89860"/>
                </a:cubicBezTo>
                <a:cubicBezTo>
                  <a:pt x="683410" y="84482"/>
                  <a:pt x="665825" y="78023"/>
                  <a:pt x="648070" y="72105"/>
                </a:cubicBezTo>
                <a:lnTo>
                  <a:pt x="594804" y="54349"/>
                </a:lnTo>
                <a:cubicBezTo>
                  <a:pt x="585926" y="51390"/>
                  <a:pt x="577249" y="47742"/>
                  <a:pt x="568171" y="45472"/>
                </a:cubicBezTo>
                <a:cubicBezTo>
                  <a:pt x="556334" y="42513"/>
                  <a:pt x="544347" y="40100"/>
                  <a:pt x="532661" y="36594"/>
                </a:cubicBezTo>
                <a:cubicBezTo>
                  <a:pt x="514735" y="31216"/>
                  <a:pt x="497150" y="24757"/>
                  <a:pt x="479395" y="18839"/>
                </a:cubicBezTo>
                <a:cubicBezTo>
                  <a:pt x="470517" y="15880"/>
                  <a:pt x="462063" y="10994"/>
                  <a:pt x="452762" y="9961"/>
                </a:cubicBezTo>
                <a:cubicBezTo>
                  <a:pt x="426129" y="7002"/>
                  <a:pt x="399654" y="1608"/>
                  <a:pt x="372862" y="1083"/>
                </a:cubicBezTo>
                <a:cubicBezTo>
                  <a:pt x="248599" y="-1354"/>
                  <a:pt x="124287" y="1083"/>
                  <a:pt x="0" y="1083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7" name="Полилиния 26"/>
          <p:cNvSpPr/>
          <p:nvPr/>
        </p:nvSpPr>
        <p:spPr>
          <a:xfrm>
            <a:off x="3613206" y="4154750"/>
            <a:ext cx="1020938" cy="168675"/>
          </a:xfrm>
          <a:custGeom>
            <a:avLst/>
            <a:gdLst>
              <a:gd name="connsiteX0" fmla="*/ 1020938 w 1020938"/>
              <a:gd name="connsiteY0" fmla="*/ 79899 h 168675"/>
              <a:gd name="connsiteX1" fmla="*/ 878895 w 1020938"/>
              <a:gd name="connsiteY1" fmla="*/ 97654 h 168675"/>
              <a:gd name="connsiteX2" fmla="*/ 763485 w 1020938"/>
              <a:gd name="connsiteY2" fmla="*/ 133165 h 168675"/>
              <a:gd name="connsiteX3" fmla="*/ 568177 w 1020938"/>
              <a:gd name="connsiteY3" fmla="*/ 159798 h 168675"/>
              <a:gd name="connsiteX4" fmla="*/ 506033 w 1020938"/>
              <a:gd name="connsiteY4" fmla="*/ 168675 h 168675"/>
              <a:gd name="connsiteX5" fmla="*/ 372868 w 1020938"/>
              <a:gd name="connsiteY5" fmla="*/ 159798 h 168675"/>
              <a:gd name="connsiteX6" fmla="*/ 337357 w 1020938"/>
              <a:gd name="connsiteY6" fmla="*/ 150920 h 168675"/>
              <a:gd name="connsiteX7" fmla="*/ 284091 w 1020938"/>
              <a:gd name="connsiteY7" fmla="*/ 142042 h 168675"/>
              <a:gd name="connsiteX8" fmla="*/ 230825 w 1020938"/>
              <a:gd name="connsiteY8" fmla="*/ 124287 h 168675"/>
              <a:gd name="connsiteX9" fmla="*/ 142048 w 1020938"/>
              <a:gd name="connsiteY9" fmla="*/ 115409 h 168675"/>
              <a:gd name="connsiteX10" fmla="*/ 79905 w 1020938"/>
              <a:gd name="connsiteY10" fmla="*/ 97654 h 168675"/>
              <a:gd name="connsiteX11" fmla="*/ 62149 w 1020938"/>
              <a:gd name="connsiteY11" fmla="*/ 79899 h 168675"/>
              <a:gd name="connsiteX12" fmla="*/ 35516 w 1020938"/>
              <a:gd name="connsiteY12" fmla="*/ 71021 h 168675"/>
              <a:gd name="connsiteX13" fmla="*/ 8883 w 1020938"/>
              <a:gd name="connsiteY13" fmla="*/ 53266 h 168675"/>
              <a:gd name="connsiteX14" fmla="*/ 6 w 1020938"/>
              <a:gd name="connsiteY14" fmla="*/ 0 h 16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20938" h="168675">
                <a:moveTo>
                  <a:pt x="1020938" y="79899"/>
                </a:moveTo>
                <a:cubicBezTo>
                  <a:pt x="974478" y="84122"/>
                  <a:pt x="924763" y="85144"/>
                  <a:pt x="878895" y="97654"/>
                </a:cubicBezTo>
                <a:cubicBezTo>
                  <a:pt x="840267" y="108189"/>
                  <a:pt x="803297" y="126530"/>
                  <a:pt x="763485" y="133165"/>
                </a:cubicBezTo>
                <a:cubicBezTo>
                  <a:pt x="671923" y="148425"/>
                  <a:pt x="648604" y="149075"/>
                  <a:pt x="568177" y="159798"/>
                </a:cubicBezTo>
                <a:lnTo>
                  <a:pt x="506033" y="168675"/>
                </a:lnTo>
                <a:cubicBezTo>
                  <a:pt x="461645" y="165716"/>
                  <a:pt x="417110" y="164455"/>
                  <a:pt x="372868" y="159798"/>
                </a:cubicBezTo>
                <a:cubicBezTo>
                  <a:pt x="360734" y="158521"/>
                  <a:pt x="349321" y="153313"/>
                  <a:pt x="337357" y="150920"/>
                </a:cubicBezTo>
                <a:cubicBezTo>
                  <a:pt x="319706" y="147390"/>
                  <a:pt x="301554" y="146408"/>
                  <a:pt x="284091" y="142042"/>
                </a:cubicBezTo>
                <a:cubicBezTo>
                  <a:pt x="265934" y="137503"/>
                  <a:pt x="249448" y="126149"/>
                  <a:pt x="230825" y="124287"/>
                </a:cubicBezTo>
                <a:lnTo>
                  <a:pt x="142048" y="115409"/>
                </a:lnTo>
                <a:cubicBezTo>
                  <a:pt x="135411" y="113750"/>
                  <a:pt x="89005" y="103114"/>
                  <a:pt x="79905" y="97654"/>
                </a:cubicBezTo>
                <a:cubicBezTo>
                  <a:pt x="72728" y="93348"/>
                  <a:pt x="69326" y="84205"/>
                  <a:pt x="62149" y="79899"/>
                </a:cubicBezTo>
                <a:cubicBezTo>
                  <a:pt x="54125" y="75084"/>
                  <a:pt x="43886" y="75206"/>
                  <a:pt x="35516" y="71021"/>
                </a:cubicBezTo>
                <a:cubicBezTo>
                  <a:pt x="25973" y="66249"/>
                  <a:pt x="17761" y="59184"/>
                  <a:pt x="8883" y="53266"/>
                </a:cubicBezTo>
                <a:cubicBezTo>
                  <a:pt x="-574" y="5975"/>
                  <a:pt x="6" y="23966"/>
                  <a:pt x="6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8" name="Полилиния 27"/>
          <p:cNvSpPr/>
          <p:nvPr/>
        </p:nvSpPr>
        <p:spPr>
          <a:xfrm>
            <a:off x="2237173" y="3488924"/>
            <a:ext cx="1402809" cy="665826"/>
          </a:xfrm>
          <a:custGeom>
            <a:avLst/>
            <a:gdLst>
              <a:gd name="connsiteX0" fmla="*/ 1393794 w 1402809"/>
              <a:gd name="connsiteY0" fmla="*/ 594804 h 665826"/>
              <a:gd name="connsiteX1" fmla="*/ 1393794 w 1402809"/>
              <a:gd name="connsiteY1" fmla="*/ 443884 h 665826"/>
              <a:gd name="connsiteX2" fmla="*/ 1376039 w 1402809"/>
              <a:gd name="connsiteY2" fmla="*/ 390618 h 665826"/>
              <a:gd name="connsiteX3" fmla="*/ 1367161 w 1402809"/>
              <a:gd name="connsiteY3" fmla="*/ 363985 h 665826"/>
              <a:gd name="connsiteX4" fmla="*/ 1358283 w 1402809"/>
              <a:gd name="connsiteY4" fmla="*/ 292963 h 665826"/>
              <a:gd name="connsiteX5" fmla="*/ 1340528 w 1402809"/>
              <a:gd name="connsiteY5" fmla="*/ 195309 h 665826"/>
              <a:gd name="connsiteX6" fmla="*/ 1322773 w 1402809"/>
              <a:gd name="connsiteY6" fmla="*/ 142043 h 665826"/>
              <a:gd name="connsiteX7" fmla="*/ 1305017 w 1402809"/>
              <a:gd name="connsiteY7" fmla="*/ 124288 h 665826"/>
              <a:gd name="connsiteX8" fmla="*/ 1287262 w 1402809"/>
              <a:gd name="connsiteY8" fmla="*/ 97655 h 665826"/>
              <a:gd name="connsiteX9" fmla="*/ 1233996 w 1402809"/>
              <a:gd name="connsiteY9" fmla="*/ 71022 h 665826"/>
              <a:gd name="connsiteX10" fmla="*/ 1189608 w 1402809"/>
              <a:gd name="connsiteY10" fmla="*/ 44389 h 665826"/>
              <a:gd name="connsiteX11" fmla="*/ 1171852 w 1402809"/>
              <a:gd name="connsiteY11" fmla="*/ 26633 h 665826"/>
              <a:gd name="connsiteX12" fmla="*/ 1083076 w 1402809"/>
              <a:gd name="connsiteY12" fmla="*/ 0 h 665826"/>
              <a:gd name="connsiteX13" fmla="*/ 781235 w 1402809"/>
              <a:gd name="connsiteY13" fmla="*/ 17756 h 665826"/>
              <a:gd name="connsiteX14" fmla="*/ 754602 w 1402809"/>
              <a:gd name="connsiteY14" fmla="*/ 26633 h 665826"/>
              <a:gd name="connsiteX15" fmla="*/ 736846 w 1402809"/>
              <a:gd name="connsiteY15" fmla="*/ 44389 h 665826"/>
              <a:gd name="connsiteX16" fmla="*/ 719091 w 1402809"/>
              <a:gd name="connsiteY16" fmla="*/ 71022 h 665826"/>
              <a:gd name="connsiteX17" fmla="*/ 665825 w 1402809"/>
              <a:gd name="connsiteY17" fmla="*/ 97655 h 665826"/>
              <a:gd name="connsiteX18" fmla="*/ 639192 w 1402809"/>
              <a:gd name="connsiteY18" fmla="*/ 115410 h 665826"/>
              <a:gd name="connsiteX19" fmla="*/ 612559 w 1402809"/>
              <a:gd name="connsiteY19" fmla="*/ 124288 h 665826"/>
              <a:gd name="connsiteX20" fmla="*/ 585926 w 1402809"/>
              <a:gd name="connsiteY20" fmla="*/ 142043 h 665826"/>
              <a:gd name="connsiteX21" fmla="*/ 550415 w 1402809"/>
              <a:gd name="connsiteY21" fmla="*/ 159798 h 665826"/>
              <a:gd name="connsiteX22" fmla="*/ 506027 w 1402809"/>
              <a:gd name="connsiteY22" fmla="*/ 186431 h 665826"/>
              <a:gd name="connsiteX23" fmla="*/ 470516 w 1402809"/>
              <a:gd name="connsiteY23" fmla="*/ 221942 h 665826"/>
              <a:gd name="connsiteX24" fmla="*/ 443883 w 1402809"/>
              <a:gd name="connsiteY24" fmla="*/ 239697 h 665826"/>
              <a:gd name="connsiteX25" fmla="*/ 426128 w 1402809"/>
              <a:gd name="connsiteY25" fmla="*/ 257453 h 665826"/>
              <a:gd name="connsiteX26" fmla="*/ 372862 w 1402809"/>
              <a:gd name="connsiteY26" fmla="*/ 292963 h 665826"/>
              <a:gd name="connsiteX27" fmla="*/ 310718 w 1402809"/>
              <a:gd name="connsiteY27" fmla="*/ 337352 h 665826"/>
              <a:gd name="connsiteX28" fmla="*/ 239697 w 1402809"/>
              <a:gd name="connsiteY28" fmla="*/ 399495 h 665826"/>
              <a:gd name="connsiteX29" fmla="*/ 177553 w 1402809"/>
              <a:gd name="connsiteY29" fmla="*/ 452761 h 665826"/>
              <a:gd name="connsiteX30" fmla="*/ 168676 w 1402809"/>
              <a:gd name="connsiteY30" fmla="*/ 479394 h 665826"/>
              <a:gd name="connsiteX31" fmla="*/ 150920 w 1402809"/>
              <a:gd name="connsiteY31" fmla="*/ 497150 h 665826"/>
              <a:gd name="connsiteX32" fmla="*/ 133165 w 1402809"/>
              <a:gd name="connsiteY32" fmla="*/ 523783 h 665826"/>
              <a:gd name="connsiteX33" fmla="*/ 88777 w 1402809"/>
              <a:gd name="connsiteY33" fmla="*/ 603682 h 665826"/>
              <a:gd name="connsiteX34" fmla="*/ 26633 w 1402809"/>
              <a:gd name="connsiteY34" fmla="*/ 656948 h 665826"/>
              <a:gd name="connsiteX35" fmla="*/ 0 w 1402809"/>
              <a:gd name="connsiteY35" fmla="*/ 665826 h 66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02809" h="665826">
                <a:moveTo>
                  <a:pt x="1393794" y="594804"/>
                </a:moveTo>
                <a:cubicBezTo>
                  <a:pt x="1400852" y="517174"/>
                  <a:pt x="1409946" y="508491"/>
                  <a:pt x="1393794" y="443884"/>
                </a:cubicBezTo>
                <a:cubicBezTo>
                  <a:pt x="1389255" y="425727"/>
                  <a:pt x="1381957" y="408373"/>
                  <a:pt x="1376039" y="390618"/>
                </a:cubicBezTo>
                <a:lnTo>
                  <a:pt x="1367161" y="363985"/>
                </a:lnTo>
                <a:cubicBezTo>
                  <a:pt x="1364202" y="340311"/>
                  <a:pt x="1361436" y="316612"/>
                  <a:pt x="1358283" y="292963"/>
                </a:cubicBezTo>
                <a:cubicBezTo>
                  <a:pt x="1352780" y="251688"/>
                  <a:pt x="1351508" y="231908"/>
                  <a:pt x="1340528" y="195309"/>
                </a:cubicBezTo>
                <a:cubicBezTo>
                  <a:pt x="1335150" y="177383"/>
                  <a:pt x="1336007" y="155277"/>
                  <a:pt x="1322773" y="142043"/>
                </a:cubicBezTo>
                <a:cubicBezTo>
                  <a:pt x="1316854" y="136125"/>
                  <a:pt x="1310246" y="130824"/>
                  <a:pt x="1305017" y="124288"/>
                </a:cubicBezTo>
                <a:cubicBezTo>
                  <a:pt x="1298352" y="115957"/>
                  <a:pt x="1294806" y="105200"/>
                  <a:pt x="1287262" y="97655"/>
                </a:cubicBezTo>
                <a:cubicBezTo>
                  <a:pt x="1270051" y="80444"/>
                  <a:pt x="1255659" y="78242"/>
                  <a:pt x="1233996" y="71022"/>
                </a:cubicBezTo>
                <a:cubicBezTo>
                  <a:pt x="1189010" y="26034"/>
                  <a:pt x="1247228" y="78961"/>
                  <a:pt x="1189608" y="44389"/>
                </a:cubicBezTo>
                <a:cubicBezTo>
                  <a:pt x="1182431" y="40083"/>
                  <a:pt x="1179339" y="30376"/>
                  <a:pt x="1171852" y="26633"/>
                </a:cubicBezTo>
                <a:cubicBezTo>
                  <a:pt x="1150242" y="15828"/>
                  <a:pt x="1108560" y="6371"/>
                  <a:pt x="1083076" y="0"/>
                </a:cubicBezTo>
                <a:cubicBezTo>
                  <a:pt x="1001774" y="2904"/>
                  <a:pt x="876063" y="-3316"/>
                  <a:pt x="781235" y="17756"/>
                </a:cubicBezTo>
                <a:cubicBezTo>
                  <a:pt x="772100" y="19786"/>
                  <a:pt x="763480" y="23674"/>
                  <a:pt x="754602" y="26633"/>
                </a:cubicBezTo>
                <a:cubicBezTo>
                  <a:pt x="748683" y="32552"/>
                  <a:pt x="742075" y="37853"/>
                  <a:pt x="736846" y="44389"/>
                </a:cubicBezTo>
                <a:cubicBezTo>
                  <a:pt x="730181" y="52721"/>
                  <a:pt x="726636" y="63477"/>
                  <a:pt x="719091" y="71022"/>
                </a:cubicBezTo>
                <a:cubicBezTo>
                  <a:pt x="693651" y="96462"/>
                  <a:pt x="694705" y="83215"/>
                  <a:pt x="665825" y="97655"/>
                </a:cubicBezTo>
                <a:cubicBezTo>
                  <a:pt x="656282" y="102427"/>
                  <a:pt x="648735" y="110638"/>
                  <a:pt x="639192" y="115410"/>
                </a:cubicBezTo>
                <a:cubicBezTo>
                  <a:pt x="630822" y="119595"/>
                  <a:pt x="620929" y="120103"/>
                  <a:pt x="612559" y="124288"/>
                </a:cubicBezTo>
                <a:cubicBezTo>
                  <a:pt x="603016" y="129060"/>
                  <a:pt x="595190" y="136750"/>
                  <a:pt x="585926" y="142043"/>
                </a:cubicBezTo>
                <a:cubicBezTo>
                  <a:pt x="574436" y="148609"/>
                  <a:pt x="562252" y="153880"/>
                  <a:pt x="550415" y="159798"/>
                </a:cubicBezTo>
                <a:cubicBezTo>
                  <a:pt x="484819" y="225398"/>
                  <a:pt x="586690" y="128815"/>
                  <a:pt x="506027" y="186431"/>
                </a:cubicBezTo>
                <a:cubicBezTo>
                  <a:pt x="492405" y="196161"/>
                  <a:pt x="484445" y="212656"/>
                  <a:pt x="470516" y="221942"/>
                </a:cubicBezTo>
                <a:cubicBezTo>
                  <a:pt x="461638" y="227860"/>
                  <a:pt x="452214" y="233032"/>
                  <a:pt x="443883" y="239697"/>
                </a:cubicBezTo>
                <a:cubicBezTo>
                  <a:pt x="437347" y="244926"/>
                  <a:pt x="432824" y="252431"/>
                  <a:pt x="426128" y="257453"/>
                </a:cubicBezTo>
                <a:cubicBezTo>
                  <a:pt x="409057" y="270257"/>
                  <a:pt x="387951" y="277874"/>
                  <a:pt x="372862" y="292963"/>
                </a:cubicBezTo>
                <a:cubicBezTo>
                  <a:pt x="330734" y="335091"/>
                  <a:pt x="353232" y="323180"/>
                  <a:pt x="310718" y="337352"/>
                </a:cubicBezTo>
                <a:cubicBezTo>
                  <a:pt x="260412" y="412812"/>
                  <a:pt x="343269" y="295923"/>
                  <a:pt x="239697" y="399495"/>
                </a:cubicBezTo>
                <a:cubicBezTo>
                  <a:pt x="196641" y="442551"/>
                  <a:pt x="218115" y="425720"/>
                  <a:pt x="177553" y="452761"/>
                </a:cubicBezTo>
                <a:cubicBezTo>
                  <a:pt x="174594" y="461639"/>
                  <a:pt x="173491" y="471370"/>
                  <a:pt x="168676" y="479394"/>
                </a:cubicBezTo>
                <a:cubicBezTo>
                  <a:pt x="164370" y="486571"/>
                  <a:pt x="156149" y="490614"/>
                  <a:pt x="150920" y="497150"/>
                </a:cubicBezTo>
                <a:cubicBezTo>
                  <a:pt x="144255" y="505482"/>
                  <a:pt x="137937" y="514240"/>
                  <a:pt x="133165" y="523783"/>
                </a:cubicBezTo>
                <a:cubicBezTo>
                  <a:pt x="110839" y="568435"/>
                  <a:pt x="144755" y="547704"/>
                  <a:pt x="88777" y="603682"/>
                </a:cubicBezTo>
                <a:cubicBezTo>
                  <a:pt x="66933" y="625526"/>
                  <a:pt x="53675" y="643427"/>
                  <a:pt x="26633" y="656948"/>
                </a:cubicBezTo>
                <a:cubicBezTo>
                  <a:pt x="18263" y="661133"/>
                  <a:pt x="0" y="665826"/>
                  <a:pt x="0" y="665826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9" name="Полилиния 28"/>
          <p:cNvSpPr/>
          <p:nvPr/>
        </p:nvSpPr>
        <p:spPr>
          <a:xfrm>
            <a:off x="1429305" y="3790765"/>
            <a:ext cx="807868" cy="639192"/>
          </a:xfrm>
          <a:custGeom>
            <a:avLst/>
            <a:gdLst>
              <a:gd name="connsiteX0" fmla="*/ 807868 w 807868"/>
              <a:gd name="connsiteY0" fmla="*/ 408373 h 639192"/>
              <a:gd name="connsiteX1" fmla="*/ 772357 w 807868"/>
              <a:gd name="connsiteY1" fmla="*/ 479394 h 639192"/>
              <a:gd name="connsiteX2" fmla="*/ 745724 w 807868"/>
              <a:gd name="connsiteY2" fmla="*/ 488272 h 639192"/>
              <a:gd name="connsiteX3" fmla="*/ 692458 w 807868"/>
              <a:gd name="connsiteY3" fmla="*/ 514905 h 639192"/>
              <a:gd name="connsiteX4" fmla="*/ 639192 w 807868"/>
              <a:gd name="connsiteY4" fmla="*/ 550416 h 639192"/>
              <a:gd name="connsiteX5" fmla="*/ 612559 w 807868"/>
              <a:gd name="connsiteY5" fmla="*/ 568171 h 639192"/>
              <a:gd name="connsiteX6" fmla="*/ 559293 w 807868"/>
              <a:gd name="connsiteY6" fmla="*/ 585926 h 639192"/>
              <a:gd name="connsiteX7" fmla="*/ 532660 w 807868"/>
              <a:gd name="connsiteY7" fmla="*/ 594804 h 639192"/>
              <a:gd name="connsiteX8" fmla="*/ 506027 w 807868"/>
              <a:gd name="connsiteY8" fmla="*/ 603682 h 639192"/>
              <a:gd name="connsiteX9" fmla="*/ 479394 w 807868"/>
              <a:gd name="connsiteY9" fmla="*/ 621437 h 639192"/>
              <a:gd name="connsiteX10" fmla="*/ 363984 w 807868"/>
              <a:gd name="connsiteY10" fmla="*/ 630315 h 639192"/>
              <a:gd name="connsiteX11" fmla="*/ 328474 w 807868"/>
              <a:gd name="connsiteY11" fmla="*/ 639192 h 639192"/>
              <a:gd name="connsiteX12" fmla="*/ 221942 w 807868"/>
              <a:gd name="connsiteY12" fmla="*/ 621437 h 639192"/>
              <a:gd name="connsiteX13" fmla="*/ 177553 w 807868"/>
              <a:gd name="connsiteY13" fmla="*/ 585926 h 639192"/>
              <a:gd name="connsiteX14" fmla="*/ 115410 w 807868"/>
              <a:gd name="connsiteY14" fmla="*/ 568171 h 639192"/>
              <a:gd name="connsiteX15" fmla="*/ 79899 w 807868"/>
              <a:gd name="connsiteY15" fmla="*/ 532660 h 639192"/>
              <a:gd name="connsiteX16" fmla="*/ 53266 w 807868"/>
              <a:gd name="connsiteY16" fmla="*/ 506027 h 639192"/>
              <a:gd name="connsiteX17" fmla="*/ 44388 w 807868"/>
              <a:gd name="connsiteY17" fmla="*/ 479394 h 639192"/>
              <a:gd name="connsiteX18" fmla="*/ 0 w 807868"/>
              <a:gd name="connsiteY18" fmla="*/ 426128 h 639192"/>
              <a:gd name="connsiteX19" fmla="*/ 8878 w 807868"/>
              <a:gd name="connsiteY19" fmla="*/ 124287 h 639192"/>
              <a:gd name="connsiteX20" fmla="*/ 17755 w 807868"/>
              <a:gd name="connsiteY20" fmla="*/ 88777 h 639192"/>
              <a:gd name="connsiteX21" fmla="*/ 35511 w 807868"/>
              <a:gd name="connsiteY21" fmla="*/ 35511 h 639192"/>
              <a:gd name="connsiteX22" fmla="*/ 35511 w 807868"/>
              <a:gd name="connsiteY22" fmla="*/ 0 h 63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7868" h="639192">
                <a:moveTo>
                  <a:pt x="807868" y="408373"/>
                </a:moveTo>
                <a:cubicBezTo>
                  <a:pt x="802507" y="421776"/>
                  <a:pt x="788000" y="466880"/>
                  <a:pt x="772357" y="479394"/>
                </a:cubicBezTo>
                <a:cubicBezTo>
                  <a:pt x="765050" y="485240"/>
                  <a:pt x="754094" y="484087"/>
                  <a:pt x="745724" y="488272"/>
                </a:cubicBezTo>
                <a:cubicBezTo>
                  <a:pt x="676885" y="522691"/>
                  <a:pt x="759401" y="492590"/>
                  <a:pt x="692458" y="514905"/>
                </a:cubicBezTo>
                <a:cubicBezTo>
                  <a:pt x="661251" y="561716"/>
                  <a:pt x="692697" y="527485"/>
                  <a:pt x="639192" y="550416"/>
                </a:cubicBezTo>
                <a:cubicBezTo>
                  <a:pt x="629385" y="554619"/>
                  <a:pt x="622309" y="563838"/>
                  <a:pt x="612559" y="568171"/>
                </a:cubicBezTo>
                <a:cubicBezTo>
                  <a:pt x="595456" y="575772"/>
                  <a:pt x="577048" y="580008"/>
                  <a:pt x="559293" y="585926"/>
                </a:cubicBezTo>
                <a:lnTo>
                  <a:pt x="532660" y="594804"/>
                </a:lnTo>
                <a:cubicBezTo>
                  <a:pt x="523782" y="597763"/>
                  <a:pt x="513813" y="598491"/>
                  <a:pt x="506027" y="603682"/>
                </a:cubicBezTo>
                <a:cubicBezTo>
                  <a:pt x="497149" y="609600"/>
                  <a:pt x="489881" y="619471"/>
                  <a:pt x="479394" y="621437"/>
                </a:cubicBezTo>
                <a:cubicBezTo>
                  <a:pt x="441471" y="628548"/>
                  <a:pt x="402454" y="627356"/>
                  <a:pt x="363984" y="630315"/>
                </a:cubicBezTo>
                <a:cubicBezTo>
                  <a:pt x="352147" y="633274"/>
                  <a:pt x="340675" y="639192"/>
                  <a:pt x="328474" y="639192"/>
                </a:cubicBezTo>
                <a:cubicBezTo>
                  <a:pt x="308778" y="639192"/>
                  <a:pt x="249725" y="635328"/>
                  <a:pt x="221942" y="621437"/>
                </a:cubicBezTo>
                <a:cubicBezTo>
                  <a:pt x="115324" y="568128"/>
                  <a:pt x="260138" y="635476"/>
                  <a:pt x="177553" y="585926"/>
                </a:cubicBezTo>
                <a:cubicBezTo>
                  <a:pt x="168460" y="580470"/>
                  <a:pt x="122038" y="569828"/>
                  <a:pt x="115410" y="568171"/>
                </a:cubicBezTo>
                <a:lnTo>
                  <a:pt x="79899" y="532660"/>
                </a:lnTo>
                <a:lnTo>
                  <a:pt x="53266" y="506027"/>
                </a:lnTo>
                <a:cubicBezTo>
                  <a:pt x="50307" y="497149"/>
                  <a:pt x="48573" y="487764"/>
                  <a:pt x="44388" y="479394"/>
                </a:cubicBezTo>
                <a:cubicBezTo>
                  <a:pt x="32028" y="454673"/>
                  <a:pt x="19635" y="445763"/>
                  <a:pt x="0" y="426128"/>
                </a:cubicBezTo>
                <a:cubicBezTo>
                  <a:pt x="2959" y="325514"/>
                  <a:pt x="3588" y="224805"/>
                  <a:pt x="8878" y="124287"/>
                </a:cubicBezTo>
                <a:cubicBezTo>
                  <a:pt x="9519" y="112103"/>
                  <a:pt x="14249" y="100463"/>
                  <a:pt x="17755" y="88777"/>
                </a:cubicBezTo>
                <a:cubicBezTo>
                  <a:pt x="23133" y="70850"/>
                  <a:pt x="35511" y="54227"/>
                  <a:pt x="35511" y="35511"/>
                </a:cubicBezTo>
                <a:lnTo>
                  <a:pt x="35511" y="0"/>
                </a:ln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0" name="Полилиния 29"/>
          <p:cNvSpPr/>
          <p:nvPr/>
        </p:nvSpPr>
        <p:spPr>
          <a:xfrm>
            <a:off x="1500326" y="3187083"/>
            <a:ext cx="523783" cy="568171"/>
          </a:xfrm>
          <a:custGeom>
            <a:avLst/>
            <a:gdLst>
              <a:gd name="connsiteX0" fmla="*/ 0 w 523783"/>
              <a:gd name="connsiteY0" fmla="*/ 568171 h 568171"/>
              <a:gd name="connsiteX1" fmla="*/ 44389 w 523783"/>
              <a:gd name="connsiteY1" fmla="*/ 541538 h 568171"/>
              <a:gd name="connsiteX2" fmla="*/ 124288 w 523783"/>
              <a:gd name="connsiteY2" fmla="*/ 443884 h 568171"/>
              <a:gd name="connsiteX3" fmla="*/ 150921 w 523783"/>
              <a:gd name="connsiteY3" fmla="*/ 435006 h 568171"/>
              <a:gd name="connsiteX4" fmla="*/ 213064 w 523783"/>
              <a:gd name="connsiteY4" fmla="*/ 363985 h 568171"/>
              <a:gd name="connsiteX5" fmla="*/ 230820 w 523783"/>
              <a:gd name="connsiteY5" fmla="*/ 346230 h 568171"/>
              <a:gd name="connsiteX6" fmla="*/ 257453 w 523783"/>
              <a:gd name="connsiteY6" fmla="*/ 337352 h 568171"/>
              <a:gd name="connsiteX7" fmla="*/ 310719 w 523783"/>
              <a:gd name="connsiteY7" fmla="*/ 301841 h 568171"/>
              <a:gd name="connsiteX8" fmla="*/ 337352 w 523783"/>
              <a:gd name="connsiteY8" fmla="*/ 284086 h 568171"/>
              <a:gd name="connsiteX9" fmla="*/ 363985 w 523783"/>
              <a:gd name="connsiteY9" fmla="*/ 275208 h 568171"/>
              <a:gd name="connsiteX10" fmla="*/ 399495 w 523783"/>
              <a:gd name="connsiteY10" fmla="*/ 221942 h 568171"/>
              <a:gd name="connsiteX11" fmla="*/ 452761 w 523783"/>
              <a:gd name="connsiteY11" fmla="*/ 150921 h 568171"/>
              <a:gd name="connsiteX12" fmla="*/ 479394 w 523783"/>
              <a:gd name="connsiteY12" fmla="*/ 97655 h 568171"/>
              <a:gd name="connsiteX13" fmla="*/ 497150 w 523783"/>
              <a:gd name="connsiteY13" fmla="*/ 44389 h 568171"/>
              <a:gd name="connsiteX14" fmla="*/ 523783 w 523783"/>
              <a:gd name="connsiteY14" fmla="*/ 0 h 56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3783" h="568171">
                <a:moveTo>
                  <a:pt x="0" y="568171"/>
                </a:moveTo>
                <a:cubicBezTo>
                  <a:pt x="14796" y="559293"/>
                  <a:pt x="32188" y="553739"/>
                  <a:pt x="44389" y="541538"/>
                </a:cubicBezTo>
                <a:cubicBezTo>
                  <a:pt x="66193" y="519734"/>
                  <a:pt x="89632" y="455437"/>
                  <a:pt x="124288" y="443884"/>
                </a:cubicBezTo>
                <a:lnTo>
                  <a:pt x="150921" y="435006"/>
                </a:lnTo>
                <a:cubicBezTo>
                  <a:pt x="209256" y="347502"/>
                  <a:pt x="160222" y="406257"/>
                  <a:pt x="213064" y="363985"/>
                </a:cubicBezTo>
                <a:cubicBezTo>
                  <a:pt x="219600" y="358756"/>
                  <a:pt x="223643" y="350536"/>
                  <a:pt x="230820" y="346230"/>
                </a:cubicBezTo>
                <a:cubicBezTo>
                  <a:pt x="238844" y="341415"/>
                  <a:pt x="249273" y="341897"/>
                  <a:pt x="257453" y="337352"/>
                </a:cubicBezTo>
                <a:cubicBezTo>
                  <a:pt x="276107" y="326989"/>
                  <a:pt x="292964" y="313678"/>
                  <a:pt x="310719" y="301841"/>
                </a:cubicBezTo>
                <a:cubicBezTo>
                  <a:pt x="319597" y="295923"/>
                  <a:pt x="327230" y="287460"/>
                  <a:pt x="337352" y="284086"/>
                </a:cubicBezTo>
                <a:lnTo>
                  <a:pt x="363985" y="275208"/>
                </a:lnTo>
                <a:cubicBezTo>
                  <a:pt x="375822" y="257453"/>
                  <a:pt x="384406" y="237031"/>
                  <a:pt x="399495" y="221942"/>
                </a:cubicBezTo>
                <a:cubicBezTo>
                  <a:pt x="420529" y="200909"/>
                  <a:pt x="442721" y="181040"/>
                  <a:pt x="452761" y="150921"/>
                </a:cubicBezTo>
                <a:cubicBezTo>
                  <a:pt x="485139" y="53790"/>
                  <a:pt x="433501" y="200913"/>
                  <a:pt x="479394" y="97655"/>
                </a:cubicBezTo>
                <a:cubicBezTo>
                  <a:pt x="486995" y="80552"/>
                  <a:pt x="486768" y="59962"/>
                  <a:pt x="497150" y="44389"/>
                </a:cubicBezTo>
                <a:cubicBezTo>
                  <a:pt x="518576" y="12250"/>
                  <a:pt x="510133" y="27299"/>
                  <a:pt x="523783" y="0"/>
                </a:cubicBezTo>
              </a:path>
            </a:pathLst>
          </a:custGeom>
          <a:noFill/>
          <a:ln w="57150">
            <a:solidFill>
              <a:srgbClr val="FE00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8759" y="44624"/>
            <a:ext cx="9017737" cy="6768752"/>
          </a:xfrm>
          <a:prstGeom prst="rect">
            <a:avLst/>
          </a:prstGeom>
          <a:noFill/>
          <a:ln w="190500" cap="sq" cmpd="sng">
            <a:solidFill>
              <a:srgbClr val="FE00F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effectLst>
                <a:glow rad="2286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756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ooo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2 -0.07911 C 0.00886 -0.09484 0.004 -0.11219 0.00747 -0.12815 C 0.00695 -0.13856 0.00782 -0.14781 0.00261 -0.15545 C 0.00157 -0.15984 -0.00034 -0.16193 -0.00225 -0.16563 C -0.00364 -0.17233 -0.00607 -0.17442 -0.00989 -0.17858 C -0.02083 -0.19061 -0.03107 -0.19778 -0.04496 -0.20056 C -0.05017 -0.2031 -0.0552 -0.19894 -0.06041 -0.19686 C -0.06406 -0.19153 -0.06944 -0.19223 -0.07413 -0.18899 C -0.08159 -0.1839 -0.07222 -0.18853 -0.07986 -0.18506 C -0.0842 -0.17974 -0.08854 -0.17557 -0.0934 -0.17095 C -0.09635 -0.16817 -0.0967 -0.16586 -0.10034 -0.16447 C -0.11059 -0.15522 -0.12222 -0.15152 -0.1342 -0.14758 C -0.13958 -0.14596 -0.14375 -0.14203 -0.14878 -0.13995 C -0.1526 -0.1344 -0.1592 -0.13324 -0.16441 -0.1307 C -0.17673 -0.13185 -0.18611 -0.13278 -0.19739 -0.13717 C -0.19774 -0.13856 -0.19774 -0.13995 -0.19826 -0.14111 C -0.19878 -0.14226 -0.2 -0.14249 -0.20034 -0.14365 C -0.20139 -0.14643 -0.20225 -0.15267 -0.20225 -0.15267 C -0.20139 -0.16447 -0.20121 -0.17627 -0.19635 -0.18645 C -0.19514 -0.192 -0.19236 -0.19639 -0.19062 -0.20194 C -0.18889 -0.2075 -0.18819 -0.21629 -0.18576 -0.22138 C -0.18264 -0.22831 -0.17725 -0.23132 -0.17309 -0.23687 C -0.16823 -0.24335 -0.16215 -0.24844 -0.15555 -0.25098 C -0.15312 -0.25469 -0.15104 -0.25422 -0.14791 -0.2563 C -0.13975 -0.26186 -0.13194 -0.26533 -0.12257 -0.26671 C -0.10243 -0.26625 -0.08246 -0.26625 -0.06232 -0.26533 C -0.05711 -0.26509 -0.05104 -0.26139 -0.04583 -0.26024 C -0.03836 -0.25839 -0.03125 -0.25816 -0.02361 -0.25746 C -0.01892 -0.25654 -0.01441 -0.25561 -0.00989 -0.25376 C -0.00486 -0.24867 0.00122 -0.24983 0.0066 -0.2459 C 0.0132 -0.24104 0.01823 -0.2341 0.02587 -0.23178 C 0.02917 -0.22947 0.03212 -0.22808 0.03559 -0.22646 C 0.03941 -0.22184 0.0448 -0.22138 0.04931 -0.21744 C 0.05174 -0.21235 0.05365 -0.21351 0.05695 -0.20981 C 0.06059 -0.20588 0.06302 -0.20218 0.06771 -0.20056 C 0.07101 -0.19778 0.07466 -0.19339 0.0783 -0.19153 C 0.08282 -0.18274 0.08004 -0.18483 0.08525 -0.18251 C 0.08959 -0.17627 0.08681 -0.17951 0.09393 -0.17349 C 0.09497 -0.17257 0.09688 -0.17095 0.09688 -0.17095 C 0.09896 -0.16701 0.10087 -0.15314 0.10452 -0.15152 C 0.10764 -0.15013 0.11337 -0.14504 0.11337 -0.14504 C 0.11615 -0.13926 0.1198 -0.13856 0.12396 -0.13463 C 0.12674 -0.12885 0.12934 -0.12746 0.13368 -0.12422 C 0.13577 -0.12306 0.13959 -0.11913 0.13959 -0.11913 C 0.14462 -0.10872 0.16077 -0.10386 0.16962 -0.10224 C 0.17969 -0.09831 0.17361 -0.10016 0.19584 -0.10224 C 0.21077 -0.10363 0.22223 -0.11774 0.22986 -0.13347 C 0.2323 -0.14411 0.22865 -0.15221 0.22691 -0.16193 C 0.2257 -0.1684 0.22379 -0.18645 0.22118 -0.19153 C 0.21407 -0.20565 0.20886 -0.21952 0.19966 -0.23178 C 0.19879 -0.23294 0.19861 -0.23456 0.19775 -0.23549 C 0.19584 -0.23757 0.19306 -0.2378 0.19098 -0.23942 C 0.18681 -0.24243 0.18299 -0.24659 0.1783 -0.24844 C 0.17622 -0.25029 0.17466 -0.25307 0.17257 -0.25492 C 0.1717 -0.25561 0.17049 -0.25584 0.16962 -0.2563 C 0.16702 -0.25792 0.16424 -0.25931 0.16181 -0.26139 C 0.15747 -0.26533 0.15243 -0.26833 0.1474 -0.27042 C 0.14254 -0.27689 0.14879 -0.26949 0.1415 -0.27435 C 0.13195 -0.28059 0.12344 -0.29054 0.11337 -0.29517 C 0.1099 -0.29956 0.10521 -0.30257 0.1007 -0.30419 C 0.08473 -0.3183 0.06389 -0.32107 0.04532 -0.32223 C 0.0224 -0.32131 0.01129 -0.32478 -0.00607 -0.31321 C -0.01093 -0.30997 -0.01649 -0.30928 -0.0217 -0.30812 C -0.02552 -0.3072 -0.03333 -0.30534 -0.03333 -0.30534 C -0.0552 -0.30627 -0.07014 -0.30257 -0.08472 -0.32362 C -0.08628 -0.32894 -0.08854 -0.33403 -0.09062 -0.33912 C -0.0927 -0.35184 -0.08993 -0.33727 -0.0934 -0.34814 C -0.09461 -0.35184 -0.09427 -0.356 -0.09548 -0.3597 C -0.09652 -0.36248 -0.0993 -0.36757 -0.0993 -0.36757 C -0.10034 -0.37289 -0.10086 -0.37705 -0.10312 -0.38168 C -0.10468 -0.38931 -0.10555 -0.39695 -0.10902 -0.40366 C -0.11163 -0.41522 -0.11232 -0.418 -0.12066 -0.42193 C -0.12291 -0.42286 -0.12517 -0.42355 -0.12743 -0.42447 C -0.12847 -0.42494 -0.13038 -0.42563 -0.13038 -0.42563 C -0.13871 -0.42517 -0.14722 -0.4254 -0.15555 -0.42447 C -0.15989 -0.42401 -0.16145 -0.41962 -0.16527 -0.418 C -0.171 -0.41291 -0.17743 -0.41036 -0.18281 -0.40366 C -0.18663 -0.3988 -0.18941 -0.39163 -0.19444 -0.38955 C -0.19757 -0.38307 -0.20451 -0.37914 -0.20902 -0.37405 C -0.21232 -0.37035 -0.21267 -0.36664 -0.21684 -0.36503 C -0.21909 -0.36179 -0.22448 -0.35716 -0.22448 -0.35716 C -0.22586 -0.35184 -0.22847 -0.35091 -0.23125 -0.34675 C -0.23784 -0.33657 -0.24305 -0.3257 -0.25173 -0.3183 C -0.25208 -0.31714 -0.25191 -0.31552 -0.2526 -0.3146 C -0.2533 -0.31367 -0.25468 -0.3139 -0.25555 -0.31321 C -0.26163 -0.30905 -0.26736 -0.30511 -0.27413 -0.3028 C -0.27847 -0.29887 -0.28281 -0.29864 -0.28767 -0.29632 C -0.29826 -0.29679 -0.30902 -0.29586 -0.31961 -0.29771 C -0.32309 -0.2984 -0.32847 -0.30534 -0.32847 -0.30534 C -0.32934 -0.30928 -0.33038 -0.31321 -0.33125 -0.31714 C -0.3309 -0.32616 -0.3309 -0.33518 -0.33038 -0.34421 C -0.32986 -0.35392 -0.32187 -0.37358 -0.3177 -0.38168 C -0.31684 -0.38816 -0.31527 -0.3951 -0.31198 -0.39995 C -0.31024 -0.40874 -0.30659 -0.41476 -0.30312 -0.42193 C -0.30069 -0.43257 -0.29444 -0.4402 -0.28663 -0.44391 C -0.28177 -0.45038 -0.2842 -0.44668 -0.27882 -0.45686 C -0.27812 -0.45802 -0.27691 -0.46056 -0.27691 -0.46056 C -0.27604 -0.46496 -0.27413 -0.46819 -0.27309 -0.47236 C -0.27187 -0.48693 -0.26979 -0.50613 -0.27604 -0.51885 C -0.27847 -0.52996 -0.2842 -0.53967 -0.29062 -0.54731 C -0.2934 -0.56304 -0.30451 -0.57252 -0.31284 -0.58362 C -0.32152 -0.59519 -0.33402 -0.61531 -0.34583 -0.6211 C -0.35069 -0.62711 -0.35885 -0.62942 -0.36527 -0.63151 C -0.37569 -0.63498 -0.38559 -0.64168 -0.39635 -0.64168 " pathEditMode="relative" ptsTypes="fffffffffffffffffffffffffffffffffffffffffffffffffffffffffffffffffffffffffffffffffffffffffffffffffffffffA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218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pe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8" grpId="0"/>
      <p:bldP spid="25" grpId="0" animBg="1"/>
      <p:bldP spid="13" grpId="0" animBg="1"/>
      <p:bldP spid="21" grpId="0" animBg="1"/>
      <p:bldP spid="22" grpId="0" animBg="1"/>
      <p:bldP spid="24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BFDDA8A1CB39548A85AE13C762171F3" ma:contentTypeVersion="2" ma:contentTypeDescription="Crie um novo documento." ma:contentTypeScope="" ma:versionID="06b93eee37d71f75ce695a0abd5da53c">
  <xsd:schema xmlns:xsd="http://www.w3.org/2001/XMLSchema" xmlns:xs="http://www.w3.org/2001/XMLSchema" xmlns:p="http://schemas.microsoft.com/office/2006/metadata/properties" xmlns:ns2="b0b66c22-af21-47ce-af59-63cbfeae4de3" targetNamespace="http://schemas.microsoft.com/office/2006/metadata/properties" ma:root="true" ma:fieldsID="02fb6ac258d30e88a58b1108bb682d6c" ns2:_="">
    <xsd:import namespace="b0b66c22-af21-47ce-af59-63cbfeae4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b66c22-af21-47ce-af59-63cbfeae4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B7E146-C2E0-4C5C-8798-0FB3D072C5F9}"/>
</file>

<file path=customXml/itemProps2.xml><?xml version="1.0" encoding="utf-8"?>
<ds:datastoreItem xmlns:ds="http://schemas.openxmlformats.org/officeDocument/2006/customXml" ds:itemID="{D254CE3A-4B91-48AA-9D72-BE288C4043F9}"/>
</file>

<file path=customXml/itemProps3.xml><?xml version="1.0" encoding="utf-8"?>
<ds:datastoreItem xmlns:ds="http://schemas.openxmlformats.org/officeDocument/2006/customXml" ds:itemID="{5737F5F1-73D4-4C93-A848-39CE3C22D889}"/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331</Words>
  <Application>Microsoft Macintosh PowerPoint</Application>
  <PresentationFormat>On-screen Show (4:3)</PresentationFormat>
  <Paragraphs>97</Paragraphs>
  <Slides>19</Slides>
  <Notes>0</Notes>
  <HiddenSlides>0</HiddenSlides>
  <MMClips>36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Ravie</vt:lpstr>
      <vt:lpstr>Тема Office</vt:lpstr>
      <vt:lpstr>1_Тема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</dc:creator>
  <cp:lastModifiedBy>Gabryelle Silva</cp:lastModifiedBy>
  <cp:revision>2</cp:revision>
  <dcterms:created xsi:type="dcterms:W3CDTF">2016-07-28T11:27:38Z</dcterms:created>
  <dcterms:modified xsi:type="dcterms:W3CDTF">2021-09-24T16:26:07Z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0x0101000BFDDA8A1CB39548A85AE13C762171F3</vt:lpwstr>
  </property>
</Properties>
</file>